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5.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6.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7.xml" ContentType="application/vnd.openxmlformats-officedocument.them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8.xml" ContentType="application/vnd.openxmlformats-officedocument.theme+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theme/theme9.xml" ContentType="application/vnd.openxmlformats-officedocument.theme+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51" r:id="rId4"/>
    <p:sldMasterId id="2147484414" r:id="rId5"/>
    <p:sldMasterId id="2147485707" r:id="rId6"/>
    <p:sldMasterId id="2147485720" r:id="rId7"/>
    <p:sldMasterId id="2147485758" r:id="rId8"/>
    <p:sldMasterId id="2147485796" r:id="rId9"/>
    <p:sldMasterId id="2147488503" r:id="rId10"/>
    <p:sldMasterId id="2147488515" r:id="rId11"/>
    <p:sldMasterId id="2147488528" r:id="rId12"/>
    <p:sldMasterId id="2147488540" r:id="rId13"/>
  </p:sldMasterIdLst>
  <p:notesMasterIdLst>
    <p:notesMasterId r:id="rId55"/>
  </p:notesMasterIdLst>
  <p:sldIdLst>
    <p:sldId id="420" r:id="rId14"/>
    <p:sldId id="438" r:id="rId15"/>
    <p:sldId id="656" r:id="rId16"/>
    <p:sldId id="302" r:id="rId17"/>
    <p:sldId id="303" r:id="rId18"/>
    <p:sldId id="659" r:id="rId19"/>
    <p:sldId id="660" r:id="rId20"/>
    <p:sldId id="314" r:id="rId21"/>
    <p:sldId id="313" r:id="rId22"/>
    <p:sldId id="443" r:id="rId23"/>
    <p:sldId id="611" r:id="rId24"/>
    <p:sldId id="612" r:id="rId25"/>
    <p:sldId id="316" r:id="rId26"/>
    <p:sldId id="317" r:id="rId27"/>
    <p:sldId id="653" r:id="rId28"/>
    <p:sldId id="441" r:id="rId29"/>
    <p:sldId id="610" r:id="rId30"/>
    <p:sldId id="499" r:id="rId31"/>
    <p:sldId id="645" r:id="rId32"/>
    <p:sldId id="500" r:id="rId33"/>
    <p:sldId id="646" r:id="rId34"/>
    <p:sldId id="616" r:id="rId35"/>
    <p:sldId id="647" r:id="rId36"/>
    <p:sldId id="617" r:id="rId37"/>
    <p:sldId id="648" r:id="rId38"/>
    <p:sldId id="504" r:id="rId39"/>
    <p:sldId id="640" r:id="rId40"/>
    <p:sldId id="337" r:id="rId41"/>
    <p:sldId id="338" r:id="rId42"/>
    <p:sldId id="339" r:id="rId43"/>
    <p:sldId id="436" r:id="rId44"/>
    <p:sldId id="437" r:id="rId45"/>
    <p:sldId id="519" r:id="rId46"/>
    <p:sldId id="557" r:id="rId47"/>
    <p:sldId id="564" r:id="rId48"/>
    <p:sldId id="575" r:id="rId49"/>
    <p:sldId id="579" r:id="rId50"/>
    <p:sldId id="583" r:id="rId51"/>
    <p:sldId id="584" r:id="rId52"/>
    <p:sldId id="596" r:id="rId53"/>
    <p:sldId id="658" r:id="rId54"/>
  </p:sldIdLst>
  <p:sldSz cx="9144000" cy="6858000" type="screen4x3"/>
  <p:notesSz cx="6858000" cy="9144000"/>
  <p:defaultTextStyle>
    <a:defPPr>
      <a:defRPr lang="ar-SA"/>
    </a:defPPr>
    <a:lvl1pPr algn="l" rtl="0" eaLnBrk="0" fontAlgn="base" hangingPunct="0">
      <a:spcBef>
        <a:spcPct val="0"/>
      </a:spcBef>
      <a:spcAft>
        <a:spcPct val="0"/>
      </a:spcAft>
      <a:defRPr kern="1200">
        <a:solidFill>
          <a:schemeClr val="tx1"/>
        </a:solidFill>
        <a:latin typeface="Times New Roman" panose="02020603050405020304" pitchFamily="18"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Times New Roman" panose="02020603050405020304" pitchFamily="18"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Times New Roman" panose="02020603050405020304" pitchFamily="18"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Times New Roman" panose="02020603050405020304" pitchFamily="18"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Times New Roman" panose="02020603050405020304" pitchFamily="18" charset="0"/>
        <a:ea typeface="+mn-ea"/>
        <a:cs typeface="Arial" panose="020B0604020202020204" pitchFamily="34" charset="0"/>
      </a:defRPr>
    </a:lvl5pPr>
    <a:lvl6pPr marL="2286000" algn="l" defTabSz="914400" rtl="0" eaLnBrk="1" latinLnBrk="0" hangingPunct="1">
      <a:defRPr kern="1200">
        <a:solidFill>
          <a:schemeClr val="tx1"/>
        </a:solidFill>
        <a:latin typeface="Times New Roman" panose="02020603050405020304" pitchFamily="18" charset="0"/>
        <a:ea typeface="+mn-ea"/>
        <a:cs typeface="Arial" panose="020B0604020202020204" pitchFamily="34" charset="0"/>
      </a:defRPr>
    </a:lvl6pPr>
    <a:lvl7pPr marL="2743200" algn="l" defTabSz="914400" rtl="0" eaLnBrk="1" latinLnBrk="0" hangingPunct="1">
      <a:defRPr kern="1200">
        <a:solidFill>
          <a:schemeClr val="tx1"/>
        </a:solidFill>
        <a:latin typeface="Times New Roman" panose="02020603050405020304" pitchFamily="18" charset="0"/>
        <a:ea typeface="+mn-ea"/>
        <a:cs typeface="Arial" panose="020B0604020202020204" pitchFamily="34" charset="0"/>
      </a:defRPr>
    </a:lvl7pPr>
    <a:lvl8pPr marL="3200400" algn="l" defTabSz="914400" rtl="0" eaLnBrk="1" latinLnBrk="0" hangingPunct="1">
      <a:defRPr kern="1200">
        <a:solidFill>
          <a:schemeClr val="tx1"/>
        </a:solidFill>
        <a:latin typeface="Times New Roman" panose="02020603050405020304" pitchFamily="18" charset="0"/>
        <a:ea typeface="+mn-ea"/>
        <a:cs typeface="Arial" panose="020B0604020202020204" pitchFamily="34" charset="0"/>
      </a:defRPr>
    </a:lvl8pPr>
    <a:lvl9pPr marL="3657600" algn="l" defTabSz="914400" rtl="0" eaLnBrk="1" latinLnBrk="0" hangingPunct="1">
      <a:defRPr kern="1200">
        <a:solidFill>
          <a:schemeClr val="tx1"/>
        </a:solidFill>
        <a:latin typeface="Times New Roman" panose="02020603050405020304" pitchFamily="18"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pos="29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رحیمی خانم سوسن" initials="رحیمی" lastIdx="84" clrIdx="0">
    <p:extLst>
      <p:ext uri="{19B8F6BF-5375-455C-9EA6-DF929625EA0E}">
        <p15:presenceInfo xmlns:p15="http://schemas.microsoft.com/office/powerpoint/2012/main" userId="S-1-5-21-1427096567-1835894336-3406723421-147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99CC00"/>
    <a:srgbClr val="00FF00"/>
    <a:srgbClr val="3366FF"/>
    <a:srgbClr val="FF9900"/>
    <a:srgbClr val="CC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973" autoAdjust="0"/>
    <p:restoredTop sz="94660"/>
  </p:normalViewPr>
  <p:slideViewPr>
    <p:cSldViewPr>
      <p:cViewPr varScale="1">
        <p:scale>
          <a:sx n="86" d="100"/>
          <a:sy n="86" d="100"/>
        </p:scale>
        <p:origin x="1020" y="60"/>
      </p:cViewPr>
      <p:guideLst>
        <p:guide orient="horz" pos="2160"/>
        <p:guide pos="2880"/>
        <p:guide pos="29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0.xml"/><Relationship Id="rId18" Type="http://schemas.openxmlformats.org/officeDocument/2006/relationships/slide" Target="slides/slide5.xml"/><Relationship Id="rId26" Type="http://schemas.openxmlformats.org/officeDocument/2006/relationships/slide" Target="slides/slide13.xml"/><Relationship Id="rId39" Type="http://schemas.openxmlformats.org/officeDocument/2006/relationships/slide" Target="slides/slide26.xml"/><Relationship Id="rId21" Type="http://schemas.openxmlformats.org/officeDocument/2006/relationships/slide" Target="slides/slide8.xml"/><Relationship Id="rId34" Type="http://schemas.openxmlformats.org/officeDocument/2006/relationships/slide" Target="slides/slide21.xml"/><Relationship Id="rId42" Type="http://schemas.openxmlformats.org/officeDocument/2006/relationships/slide" Target="slides/slide29.xml"/><Relationship Id="rId47" Type="http://schemas.openxmlformats.org/officeDocument/2006/relationships/slide" Target="slides/slide34.xml"/><Relationship Id="rId50" Type="http://schemas.openxmlformats.org/officeDocument/2006/relationships/slide" Target="slides/slide37.xml"/><Relationship Id="rId55" Type="http://schemas.openxmlformats.org/officeDocument/2006/relationships/notesMaster" Target="notesMasters/notesMaster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3.xml"/><Relationship Id="rId29" Type="http://schemas.openxmlformats.org/officeDocument/2006/relationships/slide" Target="slides/slide16.xml"/><Relationship Id="rId11" Type="http://schemas.openxmlformats.org/officeDocument/2006/relationships/slideMaster" Target="slideMasters/slideMaster8.xml"/><Relationship Id="rId24" Type="http://schemas.openxmlformats.org/officeDocument/2006/relationships/slide" Target="slides/slide11.xml"/><Relationship Id="rId32" Type="http://schemas.openxmlformats.org/officeDocument/2006/relationships/slide" Target="slides/slide19.xml"/><Relationship Id="rId37" Type="http://schemas.openxmlformats.org/officeDocument/2006/relationships/slide" Target="slides/slide24.xml"/><Relationship Id="rId40" Type="http://schemas.openxmlformats.org/officeDocument/2006/relationships/slide" Target="slides/slide27.xml"/><Relationship Id="rId45" Type="http://schemas.openxmlformats.org/officeDocument/2006/relationships/slide" Target="slides/slide32.xml"/><Relationship Id="rId53" Type="http://schemas.openxmlformats.org/officeDocument/2006/relationships/slide" Target="slides/slide40.xml"/><Relationship Id="rId58" Type="http://schemas.openxmlformats.org/officeDocument/2006/relationships/viewProps" Target="viewProps.xml"/><Relationship Id="rId5" Type="http://schemas.openxmlformats.org/officeDocument/2006/relationships/slideMaster" Target="slideMasters/slideMaster2.xml"/><Relationship Id="rId19"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1.xml"/><Relationship Id="rId22" Type="http://schemas.openxmlformats.org/officeDocument/2006/relationships/slide" Target="slides/slide9.xml"/><Relationship Id="rId27" Type="http://schemas.openxmlformats.org/officeDocument/2006/relationships/slide" Target="slides/slide14.xml"/><Relationship Id="rId30" Type="http://schemas.openxmlformats.org/officeDocument/2006/relationships/slide" Target="slides/slide17.xml"/><Relationship Id="rId35" Type="http://schemas.openxmlformats.org/officeDocument/2006/relationships/slide" Target="slides/slide22.xml"/><Relationship Id="rId43" Type="http://schemas.openxmlformats.org/officeDocument/2006/relationships/slide" Target="slides/slide30.xml"/><Relationship Id="rId48" Type="http://schemas.openxmlformats.org/officeDocument/2006/relationships/slide" Target="slides/slide35.xml"/><Relationship Id="rId56" Type="http://schemas.openxmlformats.org/officeDocument/2006/relationships/commentAuthors" Target="commentAuthors.xml"/><Relationship Id="rId8" Type="http://schemas.openxmlformats.org/officeDocument/2006/relationships/slideMaster" Target="slideMasters/slideMaster5.xml"/><Relationship Id="rId51" Type="http://schemas.openxmlformats.org/officeDocument/2006/relationships/slide" Target="slides/slide38.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 Target="slides/slide4.xml"/><Relationship Id="rId25" Type="http://schemas.openxmlformats.org/officeDocument/2006/relationships/slide" Target="slides/slide12.xml"/><Relationship Id="rId33" Type="http://schemas.openxmlformats.org/officeDocument/2006/relationships/slide" Target="slides/slide20.xml"/><Relationship Id="rId38" Type="http://schemas.openxmlformats.org/officeDocument/2006/relationships/slide" Target="slides/slide25.xml"/><Relationship Id="rId46" Type="http://schemas.openxmlformats.org/officeDocument/2006/relationships/slide" Target="slides/slide33.xml"/><Relationship Id="rId59" Type="http://schemas.openxmlformats.org/officeDocument/2006/relationships/theme" Target="theme/theme1.xml"/><Relationship Id="rId20" Type="http://schemas.openxmlformats.org/officeDocument/2006/relationships/slide" Target="slides/slide7.xml"/><Relationship Id="rId41" Type="http://schemas.openxmlformats.org/officeDocument/2006/relationships/slide" Target="slides/slide28.xml"/><Relationship Id="rId54" Type="http://schemas.openxmlformats.org/officeDocument/2006/relationships/slide" Target="slides/slide4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2.xml"/><Relationship Id="rId23" Type="http://schemas.openxmlformats.org/officeDocument/2006/relationships/slide" Target="slides/slide10.xml"/><Relationship Id="rId28" Type="http://schemas.openxmlformats.org/officeDocument/2006/relationships/slide" Target="slides/slide15.xml"/><Relationship Id="rId36" Type="http://schemas.openxmlformats.org/officeDocument/2006/relationships/slide" Target="slides/slide23.xml"/><Relationship Id="rId49" Type="http://schemas.openxmlformats.org/officeDocument/2006/relationships/slide" Target="slides/slide36.xml"/><Relationship Id="rId57" Type="http://schemas.openxmlformats.org/officeDocument/2006/relationships/presProps" Target="presProps.xml"/><Relationship Id="rId10" Type="http://schemas.openxmlformats.org/officeDocument/2006/relationships/slideMaster" Target="slideMasters/slideMaster7.xml"/><Relationship Id="rId31" Type="http://schemas.openxmlformats.org/officeDocument/2006/relationships/slide" Target="slides/slide18.xml"/><Relationship Id="rId44" Type="http://schemas.openxmlformats.org/officeDocument/2006/relationships/slide" Target="slides/slide31.xml"/><Relationship Id="rId52" Type="http://schemas.openxmlformats.org/officeDocument/2006/relationships/slide" Target="slides/slide39.xml"/><Relationship Id="rId6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Series 1</c:v>
                </c:pt>
              </c:strCache>
            </c:strRef>
          </c:tx>
          <c:spPr>
            <a:solidFill>
              <a:schemeClr val="accent5">
                <a:lumMod val="50000"/>
              </a:schemeClr>
            </a:solidFill>
            <a:ln>
              <a:noFill/>
            </a:ln>
            <a:effectLst/>
          </c:spPr>
          <c:invertIfNegative val="0"/>
          <c:dLbls>
            <c:dLbl>
              <c:idx val="1"/>
              <c:spPr>
                <a:solidFill>
                  <a:srgbClr val="1F497D">
                    <a:lumMod val="20000"/>
                    <a:lumOff val="80000"/>
                  </a:srgbClr>
                </a:solidFill>
                <a:ln>
                  <a:solidFill>
                    <a:srgbClr val="C00000"/>
                  </a:solidFill>
                </a:ln>
                <a:effectLst/>
              </c:spPr>
              <c:txPr>
                <a:bodyPr rot="0" spcFirstLastPara="1" vertOverflow="ellipsis" vert="horz" wrap="square" lIns="38100" tIns="19050" rIns="38100" bIns="19050" anchor="ctr" anchorCtr="1">
                  <a:spAutoFit/>
                </a:bodyPr>
                <a:lstStyle/>
                <a:p>
                  <a:pPr>
                    <a:defRPr sz="1600" b="1" i="0" u="none" strike="noStrike" kern="1200" baseline="0">
                      <a:solidFill>
                        <a:srgbClr val="C00000"/>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0-F686-416A-9D46-A843B6A6CF76}"/>
                </c:ext>
              </c:extLst>
            </c:dLbl>
            <c:dLbl>
              <c:idx val="2"/>
              <c:spPr>
                <a:solidFill>
                  <a:srgbClr val="1F497D">
                    <a:lumMod val="20000"/>
                    <a:lumOff val="80000"/>
                  </a:srgbClr>
                </a:solidFill>
                <a:ln>
                  <a:solidFill>
                    <a:srgbClr val="C00000"/>
                  </a:solidFill>
                </a:ln>
                <a:effectLst/>
              </c:spPr>
              <c:txPr>
                <a:bodyPr rot="0" spcFirstLastPara="1" vertOverflow="ellipsis" vert="horz" wrap="square" lIns="38100" tIns="19050" rIns="38100" bIns="19050" anchor="ctr" anchorCtr="1">
                  <a:spAutoFit/>
                </a:bodyPr>
                <a:lstStyle/>
                <a:p>
                  <a:pPr>
                    <a:defRPr sz="1600" b="1" i="0" u="none" strike="noStrike" kern="1200" baseline="0">
                      <a:solidFill>
                        <a:srgbClr val="C00000"/>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1-F686-416A-9D46-A843B6A6CF76}"/>
                </c:ext>
              </c:extLst>
            </c:dLbl>
            <c:dLbl>
              <c:idx val="4"/>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2-F686-416A-9D46-A843B6A6CF76}"/>
                </c:ext>
              </c:extLst>
            </c:dLbl>
            <c:dLbl>
              <c:idx val="6"/>
              <c:spPr>
                <a:solidFill>
                  <a:srgbClr val="1F497D">
                    <a:lumMod val="20000"/>
                    <a:lumOff val="80000"/>
                  </a:srgbClr>
                </a:solidFill>
                <a:ln>
                  <a:solidFill>
                    <a:srgbClr val="C00000"/>
                  </a:solidFill>
                </a:ln>
                <a:effectLst/>
              </c:spPr>
              <c:txPr>
                <a:bodyPr rot="0" spcFirstLastPara="1" vertOverflow="ellipsis" vert="horz" wrap="square" lIns="38100" tIns="19050" rIns="38100" bIns="19050" anchor="ctr" anchorCtr="1">
                  <a:spAutoFit/>
                </a:bodyPr>
                <a:lstStyle/>
                <a:p>
                  <a:pPr>
                    <a:defRPr sz="1600" b="1" i="0" u="none" strike="noStrike" kern="1200" baseline="0">
                      <a:solidFill>
                        <a:srgbClr val="C00000"/>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3-F686-416A-9D46-A843B6A6CF76}"/>
                </c:ext>
              </c:extLst>
            </c:dLbl>
            <c:dLbl>
              <c:idx val="7"/>
              <c:spPr>
                <a:solidFill>
                  <a:srgbClr val="1F497D">
                    <a:lumMod val="20000"/>
                    <a:lumOff val="80000"/>
                  </a:srgbClr>
                </a:solidFill>
                <a:ln>
                  <a:solidFill>
                    <a:srgbClr val="C00000"/>
                  </a:solidFill>
                </a:ln>
                <a:effectLst/>
              </c:spPr>
              <c:txPr>
                <a:bodyPr rot="0" spcFirstLastPara="1" vertOverflow="ellipsis" vert="horz" wrap="square" lIns="38100" tIns="19050" rIns="38100" bIns="19050" anchor="ctr" anchorCtr="1">
                  <a:spAutoFit/>
                </a:bodyPr>
                <a:lstStyle/>
                <a:p>
                  <a:pPr>
                    <a:defRPr sz="1600" b="1" i="0" u="none" strike="noStrike" kern="1200" baseline="0">
                      <a:solidFill>
                        <a:srgbClr val="C00000"/>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4-F686-416A-9D46-A843B6A6CF76}"/>
                </c:ext>
              </c:extLst>
            </c:dLbl>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گروه اول: بارداری منتهی به سقط</c:v>
                </c:pt>
                <c:pt idx="1">
                  <c:v>گروه دوم: اختلالات افزایش فشار خون در بارداری، زایمان و پس از آن</c:v>
                </c:pt>
                <c:pt idx="2">
                  <c:v>گروه سوم: خونریزی مامایی</c:v>
                </c:pt>
                <c:pt idx="3">
                  <c:v>گروه چهارم: عفونت مرتبط با بارداری</c:v>
                </c:pt>
                <c:pt idx="4">
                  <c:v>گروه پنجم: سایر عوارض مامایی</c:v>
                </c:pt>
                <c:pt idx="5">
                  <c:v>گروه ششم: عوارض غیرقابل انتظار از درمان</c:v>
                </c:pt>
                <c:pt idx="6">
                  <c:v>گروه هفتم: عوارض غیر مامایی</c:v>
                </c:pt>
                <c:pt idx="7">
                  <c:v>گروه هشتم: عوامل ناشناخته یا تعیین نشده</c:v>
                </c:pt>
                <c:pt idx="8">
                  <c:v>گروه نهم: عوامل همزمان</c:v>
                </c:pt>
                <c:pt idx="9">
                  <c:v>گروه دهم: گروه ایکس</c:v>
                </c:pt>
              </c:strCache>
            </c:strRef>
          </c:cat>
          <c:val>
            <c:numRef>
              <c:f>Sheet1!$B$2:$B$11</c:f>
              <c:numCache>
                <c:formatCode>General</c:formatCode>
                <c:ptCount val="10"/>
                <c:pt idx="0">
                  <c:v>0</c:v>
                </c:pt>
                <c:pt idx="1">
                  <c:v>25</c:v>
                </c:pt>
                <c:pt idx="2">
                  <c:v>25</c:v>
                </c:pt>
                <c:pt idx="3">
                  <c:v>0</c:v>
                </c:pt>
                <c:pt idx="4">
                  <c:v>0</c:v>
                </c:pt>
                <c:pt idx="5">
                  <c:v>0</c:v>
                </c:pt>
                <c:pt idx="6">
                  <c:v>25</c:v>
                </c:pt>
                <c:pt idx="7">
                  <c:v>25</c:v>
                </c:pt>
                <c:pt idx="8">
                  <c:v>0</c:v>
                </c:pt>
                <c:pt idx="9">
                  <c:v>0</c:v>
                </c:pt>
              </c:numCache>
            </c:numRef>
          </c:val>
          <c:extLst>
            <c:ext xmlns:c16="http://schemas.microsoft.com/office/drawing/2014/chart" uri="{C3380CC4-5D6E-409C-BE32-E72D297353CC}">
              <c16:uniqueId val="{00000005-F686-416A-9D46-A843B6A6CF76}"/>
            </c:ext>
          </c:extLst>
        </c:ser>
        <c:dLbls>
          <c:showLegendKey val="0"/>
          <c:showVal val="0"/>
          <c:showCatName val="0"/>
          <c:showSerName val="0"/>
          <c:showPercent val="0"/>
          <c:showBubbleSize val="0"/>
        </c:dLbls>
        <c:gapWidth val="219"/>
        <c:overlap val="-27"/>
        <c:axId val="459784248"/>
        <c:axId val="459788840"/>
      </c:barChart>
      <c:catAx>
        <c:axId val="4597842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1860000" spcFirstLastPara="1" vertOverflow="ellipsis" wrap="square" anchor="ctr" anchorCtr="1"/>
          <a:lstStyle/>
          <a:p>
            <a:pPr>
              <a:defRPr sz="1200" b="1" i="0" u="none" strike="noStrike" kern="1200" baseline="0">
                <a:solidFill>
                  <a:schemeClr val="tx2">
                    <a:lumMod val="75000"/>
                  </a:schemeClr>
                </a:solidFill>
                <a:latin typeface="+mn-lt"/>
                <a:ea typeface="+mn-ea"/>
                <a:cs typeface="+mn-cs"/>
              </a:defRPr>
            </a:pPr>
            <a:endParaRPr lang="en-US"/>
          </a:p>
        </c:txPr>
        <c:crossAx val="459788840"/>
        <c:crosses val="autoZero"/>
        <c:auto val="1"/>
        <c:lblAlgn val="ctr"/>
        <c:lblOffset val="100"/>
        <c:noMultiLvlLbl val="0"/>
      </c:catAx>
      <c:valAx>
        <c:axId val="45978884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59784248"/>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9810" name="Rectangle 2"/>
          <p:cNvSpPr>
            <a:spLocks noGrp="1" noChangeArrowheads="1"/>
          </p:cNvSpPr>
          <p:nvPr>
            <p:ph type="hdr" sz="quarter"/>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rtl="1" eaLnBrk="1" hangingPunct="1">
              <a:defRPr sz="1200">
                <a:latin typeface="Arial" pitchFamily="34" charset="0"/>
              </a:defRPr>
            </a:lvl1pPr>
          </a:lstStyle>
          <a:p>
            <a:pPr>
              <a:defRPr/>
            </a:pPr>
            <a:endParaRPr lang="en-US"/>
          </a:p>
        </p:txBody>
      </p:sp>
      <p:sp>
        <p:nvSpPr>
          <p:cNvPr id="119811" name="Rectangle 3"/>
          <p:cNvSpPr>
            <a:spLocks noGrp="1" noChangeArrowheads="1"/>
          </p:cNvSpPr>
          <p:nvPr>
            <p:ph type="dt" idx="1"/>
          </p:nvPr>
        </p:nvSpPr>
        <p:spPr bwMode="auto">
          <a:xfrm>
            <a:off x="1588"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1" eaLnBrk="1" hangingPunct="1">
              <a:defRPr sz="1200">
                <a:latin typeface="Arial" pitchFamily="34" charset="0"/>
              </a:defRPr>
            </a:lvl1pPr>
          </a:lstStyle>
          <a:p>
            <a:pPr>
              <a:defRPr/>
            </a:pPr>
            <a:endParaRPr lang="en-US"/>
          </a:p>
        </p:txBody>
      </p:sp>
      <p:sp>
        <p:nvSpPr>
          <p:cNvPr id="33280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981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9814" name="Rectangle 6"/>
          <p:cNvSpPr>
            <a:spLocks noGrp="1" noChangeArrowheads="1"/>
          </p:cNvSpPr>
          <p:nvPr>
            <p:ph type="ftr" sz="quarter" idx="4"/>
          </p:nvPr>
        </p:nvSpPr>
        <p:spPr bwMode="auto">
          <a:xfrm>
            <a:off x="388620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rtl="1" eaLnBrk="1" hangingPunct="1">
              <a:defRPr sz="1200">
                <a:latin typeface="Arial" pitchFamily="34" charset="0"/>
              </a:defRPr>
            </a:lvl1pPr>
          </a:lstStyle>
          <a:p>
            <a:pPr>
              <a:defRPr/>
            </a:pPr>
            <a:endParaRPr lang="en-US"/>
          </a:p>
        </p:txBody>
      </p:sp>
      <p:sp>
        <p:nvSpPr>
          <p:cNvPr id="119815" name="Rectangle 7"/>
          <p:cNvSpPr>
            <a:spLocks noGrp="1" noChangeArrowheads="1"/>
          </p:cNvSpPr>
          <p:nvPr>
            <p:ph type="sldNum" sz="quarter" idx="5"/>
          </p:nvPr>
        </p:nvSpPr>
        <p:spPr bwMode="auto">
          <a:xfrm>
            <a:off x="1588"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1" eaLnBrk="1" hangingPunct="1">
              <a:defRPr sz="1200">
                <a:latin typeface="Arial" panose="020B0604020202020204" pitchFamily="34" charset="0"/>
              </a:defRPr>
            </a:lvl1pPr>
          </a:lstStyle>
          <a:p>
            <a:pPr>
              <a:defRPr/>
            </a:pPr>
            <a:fld id="{01E0B334-8FE1-4509-B214-664A778F7CB6}" type="slidenum">
              <a:rPr lang="fa-IR" altLang="en-US"/>
              <a:pPr>
                <a:defRPr/>
              </a:pPr>
              <a:t>‹#›</a:t>
            </a:fld>
            <a:endParaRPr lang="en-US" altLang="en-US"/>
          </a:p>
        </p:txBody>
      </p:sp>
    </p:spTree>
    <p:extLst>
      <p:ext uri="{BB962C8B-B14F-4D97-AF65-F5344CB8AC3E}">
        <p14:creationId xmlns:p14="http://schemas.microsoft.com/office/powerpoint/2010/main" val="1605734434"/>
      </p:ext>
    </p:extLst>
  </p:cSld>
  <p:clrMap bg1="lt1" tx1="dk1" bg2="lt2" tx2="dk2" accent1="accent1" accent2="accent2" accent3="accent3" accent4="accent4" accent5="accent5" accent6="accent6" hlink="hlink" folHlink="folHlink"/>
  <p:notesStyle>
    <a:lvl1pPr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1pPr>
    <a:lvl2pPr marL="4572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2pPr>
    <a:lvl3pPr marL="9144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3pPr>
    <a:lvl4pPr marL="13716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4pPr>
    <a:lvl5pPr marL="1828800" algn="r" rtl="1" eaLnBrk="0" fontAlgn="base" hangingPunct="0">
      <a:spcBef>
        <a:spcPct val="30000"/>
      </a:spcBef>
      <a:spcAft>
        <a:spcPct val="0"/>
      </a:spcAft>
      <a:defRPr sz="1200" kern="1200">
        <a:solidFill>
          <a:schemeClr val="tx1"/>
        </a:solidFill>
        <a:latin typeface="Arial" pitchFamily="34" charset="0"/>
        <a:ea typeface="+mn-ea"/>
        <a:cs typeface="Arial" pitchFamily="34" charset="0"/>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fa-I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fa-IR"/>
              <a:t>درس مهندسی فناوری اطلاعات                       فصل 3</a:t>
            </a: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34CEEEA7-19BE-4FBA-98A1-59AFA6522014}" type="slidenum">
              <a:rPr lang="fa-IR" altLang="en-US"/>
              <a:pPr>
                <a:defRPr/>
              </a:pPr>
              <a:t>‹#›</a:t>
            </a:fld>
            <a:endParaRPr lang="en-US" altLang="en-US"/>
          </a:p>
        </p:txBody>
      </p:sp>
    </p:spTree>
    <p:extLst>
      <p:ext uri="{BB962C8B-B14F-4D97-AF65-F5344CB8AC3E}">
        <p14:creationId xmlns:p14="http://schemas.microsoft.com/office/powerpoint/2010/main" val="27601144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fa-IR"/>
              <a:t>درس مهندسی فناوری اطلاعات                       فصل 3</a:t>
            </a:r>
            <a:endParaRPr lang="en-US"/>
          </a:p>
        </p:txBody>
      </p:sp>
      <p:sp>
        <p:nvSpPr>
          <p:cNvPr id="6" name="Slide Number Placeholder 5"/>
          <p:cNvSpPr>
            <a:spLocks noGrp="1"/>
          </p:cNvSpPr>
          <p:nvPr>
            <p:ph type="sldNum" sz="quarter" idx="12"/>
          </p:nvPr>
        </p:nvSpPr>
        <p:spPr/>
        <p:txBody>
          <a:bodyPr/>
          <a:lstStyle>
            <a:lvl1pPr>
              <a:defRPr/>
            </a:lvl1pPr>
          </a:lstStyle>
          <a:p>
            <a:pPr>
              <a:defRPr/>
            </a:pPr>
            <a:fld id="{26AD9994-BA2D-463A-9E54-858F4A6588A3}" type="slidenum">
              <a:rPr lang="fa-IR" altLang="en-US"/>
              <a:pPr>
                <a:defRPr/>
              </a:pPr>
              <a:t>‹#›</a:t>
            </a:fld>
            <a:endParaRPr lang="en-US" altLang="en-US"/>
          </a:p>
        </p:txBody>
      </p:sp>
    </p:spTree>
    <p:extLst>
      <p:ext uri="{BB962C8B-B14F-4D97-AF65-F5344CB8AC3E}">
        <p14:creationId xmlns:p14="http://schemas.microsoft.com/office/powerpoint/2010/main" val="724275145"/>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CEBF45F5-D097-41F5-92CB-81E224F45A6B}" type="datetime1">
              <a:rPr lang="en-US"/>
              <a:pPr>
                <a:defRPr/>
              </a:pPr>
              <a:t>12/7/2022</a:t>
            </a:fld>
            <a:endParaRPr lang="en-US"/>
          </a:p>
        </p:txBody>
      </p:sp>
      <p:sp>
        <p:nvSpPr>
          <p:cNvPr id="3" name="Footer Placeholder 2"/>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4" name="Slide Number Placeholder 3"/>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BA92FD63-8E4E-42B1-9C36-D1B94FC0DE65}" type="slidenum">
              <a:rPr lang="en-US"/>
              <a:pPr>
                <a:defRPr/>
              </a:pPr>
              <a:t>‹#›</a:t>
            </a:fld>
            <a:endParaRPr lang="en-US"/>
          </a:p>
        </p:txBody>
      </p:sp>
    </p:spTree>
    <p:extLst>
      <p:ext uri="{BB962C8B-B14F-4D97-AF65-F5344CB8AC3E}">
        <p14:creationId xmlns:p14="http://schemas.microsoft.com/office/powerpoint/2010/main" val="797639092"/>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r">
              <a:defRPr sz="2000" b="1"/>
            </a:lvl1pPr>
          </a:lstStyle>
          <a:p>
            <a:r>
              <a:rPr lang="en-US"/>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26371907-62D3-4700-A537-34DF478560CF}" type="datetime1">
              <a:rPr lang="en-US"/>
              <a:pPr>
                <a:defRPr/>
              </a:pPr>
              <a:t>12/7/2022</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797866E1-88E4-4FC2-B6E2-1E4A984B5ADF}" type="slidenum">
              <a:rPr lang="en-US"/>
              <a:pPr>
                <a:defRPr/>
              </a:pPr>
              <a:t>‹#›</a:t>
            </a:fld>
            <a:endParaRPr lang="en-US"/>
          </a:p>
        </p:txBody>
      </p:sp>
    </p:spTree>
    <p:extLst>
      <p:ext uri="{BB962C8B-B14F-4D97-AF65-F5344CB8AC3E}">
        <p14:creationId xmlns:p14="http://schemas.microsoft.com/office/powerpoint/2010/main" val="3772817458"/>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r">
              <a:defRPr sz="2000" b="1"/>
            </a:lvl1pPr>
          </a:lstStyle>
          <a:p>
            <a:r>
              <a:rPr lang="en-US"/>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a-IR"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DC2CFCF2-D7C6-4AA9-B515-A6D25F5CDE02}" type="datetime1">
              <a:rPr lang="en-US"/>
              <a:pPr>
                <a:defRPr/>
              </a:pPr>
              <a:t>12/7/2022</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BDAF0B44-0D0E-42A1-8A91-01B8CB3BCC1C}" type="slidenum">
              <a:rPr lang="en-US"/>
              <a:pPr>
                <a:defRPr/>
              </a:pPr>
              <a:t>‹#›</a:t>
            </a:fld>
            <a:endParaRPr lang="en-US"/>
          </a:p>
        </p:txBody>
      </p:sp>
    </p:spTree>
    <p:extLst>
      <p:ext uri="{BB962C8B-B14F-4D97-AF65-F5344CB8AC3E}">
        <p14:creationId xmlns:p14="http://schemas.microsoft.com/office/powerpoint/2010/main" val="1847821303"/>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55951368-929F-4EE8-AA7A-C9921F5B90EE}" type="datetime1">
              <a:rPr lang="en-US"/>
              <a:pPr>
                <a:defRPr/>
              </a:pPr>
              <a:t>12/7/2022</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974B28D1-CE2A-4D04-9D9B-2C575A542421}" type="slidenum">
              <a:rPr lang="en-US"/>
              <a:pPr>
                <a:defRPr/>
              </a:pPr>
              <a:t>‹#›</a:t>
            </a:fld>
            <a:endParaRPr lang="en-US"/>
          </a:p>
        </p:txBody>
      </p:sp>
    </p:spTree>
    <p:extLst>
      <p:ext uri="{BB962C8B-B14F-4D97-AF65-F5344CB8AC3E}">
        <p14:creationId xmlns:p14="http://schemas.microsoft.com/office/powerpoint/2010/main" val="4108521205"/>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48450" y="473075"/>
            <a:ext cx="2038350" cy="5394325"/>
          </a:xfrm>
        </p:spPr>
        <p:txBody>
          <a:bodyPr vert="eaVert"/>
          <a:lstStyle/>
          <a:p>
            <a:r>
              <a:rPr lang="en-US"/>
              <a:t>Click to edit Master title style</a:t>
            </a:r>
            <a:endParaRPr lang="fa-IR"/>
          </a:p>
        </p:txBody>
      </p:sp>
      <p:sp>
        <p:nvSpPr>
          <p:cNvPr id="3" name="Vertical Text Placeholder 2"/>
          <p:cNvSpPr>
            <a:spLocks noGrp="1"/>
          </p:cNvSpPr>
          <p:nvPr>
            <p:ph type="body" orient="vert" idx="1"/>
          </p:nvPr>
        </p:nvSpPr>
        <p:spPr>
          <a:xfrm>
            <a:off x="533400" y="473075"/>
            <a:ext cx="5962650" cy="53943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82999F9E-2E5C-4242-B2A8-64D064573B84}" type="datetime1">
              <a:rPr lang="en-US"/>
              <a:pPr>
                <a:defRPr/>
              </a:pPr>
              <a:t>12/7/2022</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5BF78F0A-3B65-4DEE-8C8C-D05D81C14991}" type="slidenum">
              <a:rPr lang="en-US"/>
              <a:pPr>
                <a:defRPr/>
              </a:pPr>
              <a:t>‹#›</a:t>
            </a:fld>
            <a:endParaRPr lang="en-US"/>
          </a:p>
        </p:txBody>
      </p:sp>
    </p:spTree>
    <p:extLst>
      <p:ext uri="{BB962C8B-B14F-4D97-AF65-F5344CB8AC3E}">
        <p14:creationId xmlns:p14="http://schemas.microsoft.com/office/powerpoint/2010/main" val="3684570842"/>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457200" y="2363788"/>
            <a:ext cx="8153400" cy="1600200"/>
            <a:chOff x="288" y="1489"/>
            <a:chExt cx="5136" cy="1008"/>
          </a:xfrm>
        </p:grpSpPr>
        <p:sp>
          <p:nvSpPr>
            <p:cNvPr id="5" name="Arc 3"/>
            <p:cNvSpPr>
              <a:spLocks/>
            </p:cNvSpPr>
            <p:nvPr/>
          </p:nvSpPr>
          <p:spPr bwMode="invGray">
            <a:xfrm>
              <a:off x="3595" y="1489"/>
              <a:ext cx="1829" cy="1008"/>
            </a:xfrm>
            <a:custGeom>
              <a:avLst/>
              <a:gdLst>
                <a:gd name="T0" fmla="*/ 0 w 21912"/>
                <a:gd name="T1" fmla="*/ 0 h 43200"/>
                <a:gd name="T2" fmla="*/ 0 w 21912"/>
                <a:gd name="T3" fmla="*/ 0 h 43200"/>
                <a:gd name="T4" fmla="*/ 0 w 21912"/>
                <a:gd name="T5" fmla="*/ 0 h 43200"/>
                <a:gd name="T6" fmla="*/ 0 60000 65536"/>
                <a:gd name="T7" fmla="*/ 0 60000 65536"/>
                <a:gd name="T8" fmla="*/ 0 60000 65536"/>
              </a:gdLst>
              <a:ahLst/>
              <a:cxnLst>
                <a:cxn ang="T6">
                  <a:pos x="T0" y="T1"/>
                </a:cxn>
                <a:cxn ang="T7">
                  <a:pos x="T2" y="T3"/>
                </a:cxn>
                <a:cxn ang="T8">
                  <a:pos x="T4" y="T5"/>
                </a:cxn>
              </a:cxnLst>
              <a:rect l="0" t="0" r="r" b="b"/>
              <a:pathLst>
                <a:path w="21912" h="43200" fill="none" extrusionOk="0">
                  <a:moveTo>
                    <a:pt x="300" y="0"/>
                  </a:moveTo>
                  <a:cubicBezTo>
                    <a:pt x="304" y="0"/>
                    <a:pt x="308" y="0"/>
                    <a:pt x="312" y="0"/>
                  </a:cubicBezTo>
                  <a:cubicBezTo>
                    <a:pt x="12241" y="0"/>
                    <a:pt x="21912" y="9670"/>
                    <a:pt x="21912" y="21600"/>
                  </a:cubicBezTo>
                  <a:cubicBezTo>
                    <a:pt x="21912" y="33529"/>
                    <a:pt x="12241" y="43200"/>
                    <a:pt x="312" y="43200"/>
                  </a:cubicBezTo>
                  <a:cubicBezTo>
                    <a:pt x="207" y="43199"/>
                    <a:pt x="103" y="43199"/>
                    <a:pt x="0" y="43197"/>
                  </a:cubicBezTo>
                </a:path>
                <a:path w="21912" h="43200" stroke="0" extrusionOk="0">
                  <a:moveTo>
                    <a:pt x="300" y="0"/>
                  </a:moveTo>
                  <a:cubicBezTo>
                    <a:pt x="304" y="0"/>
                    <a:pt x="308" y="0"/>
                    <a:pt x="312" y="0"/>
                  </a:cubicBezTo>
                  <a:cubicBezTo>
                    <a:pt x="12241" y="0"/>
                    <a:pt x="21912" y="9670"/>
                    <a:pt x="21912" y="21600"/>
                  </a:cubicBezTo>
                  <a:cubicBezTo>
                    <a:pt x="21912" y="33529"/>
                    <a:pt x="12241" y="43200"/>
                    <a:pt x="312" y="43200"/>
                  </a:cubicBezTo>
                  <a:cubicBezTo>
                    <a:pt x="207" y="43199"/>
                    <a:pt x="103" y="43199"/>
                    <a:pt x="0" y="43197"/>
                  </a:cubicBezTo>
                  <a:lnTo>
                    <a:pt x="312" y="21600"/>
                  </a:lnTo>
                  <a:lnTo>
                    <a:pt x="300" y="0"/>
                  </a:lnTo>
                  <a:close/>
                </a:path>
              </a:pathLst>
            </a:custGeom>
            <a:gradFill rotWithShape="0">
              <a:gsLst>
                <a:gs pos="0">
                  <a:schemeClr val="bg1"/>
                </a:gs>
                <a:gs pos="100000">
                  <a:srgbClr val="663300"/>
                </a:gs>
              </a:gsLst>
              <a:lin ang="0" scaled="1"/>
            </a:gra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6" name="Arc 4"/>
            <p:cNvSpPr>
              <a:spLocks/>
            </p:cNvSpPr>
            <p:nvPr/>
          </p:nvSpPr>
          <p:spPr bwMode="invGray">
            <a:xfrm>
              <a:off x="3548" y="1593"/>
              <a:ext cx="1831" cy="800"/>
            </a:xfrm>
            <a:custGeom>
              <a:avLst/>
              <a:gdLst>
                <a:gd name="T0" fmla="*/ 0 w 21924"/>
                <a:gd name="T1" fmla="*/ 0 h 43200"/>
                <a:gd name="T2" fmla="*/ 0 w 21924"/>
                <a:gd name="T3" fmla="*/ 0 h 43200"/>
                <a:gd name="T4" fmla="*/ 0 w 21924"/>
                <a:gd name="T5" fmla="*/ 0 h 43200"/>
                <a:gd name="T6" fmla="*/ 0 60000 65536"/>
                <a:gd name="T7" fmla="*/ 0 60000 65536"/>
                <a:gd name="T8" fmla="*/ 0 60000 65536"/>
              </a:gdLst>
              <a:ahLst/>
              <a:cxnLst>
                <a:cxn ang="T6">
                  <a:pos x="T0" y="T1"/>
                </a:cxn>
                <a:cxn ang="T7">
                  <a:pos x="T2" y="T3"/>
                </a:cxn>
                <a:cxn ang="T8">
                  <a:pos x="T4" y="T5"/>
                </a:cxn>
              </a:cxnLst>
              <a:rect l="0" t="0" r="r" b="b"/>
              <a:pathLst>
                <a:path w="21924" h="43200" fill="none" extrusionOk="0">
                  <a:moveTo>
                    <a:pt x="312" y="0"/>
                  </a:moveTo>
                  <a:cubicBezTo>
                    <a:pt x="316" y="0"/>
                    <a:pt x="320" y="0"/>
                    <a:pt x="324" y="0"/>
                  </a:cubicBezTo>
                  <a:cubicBezTo>
                    <a:pt x="12253" y="0"/>
                    <a:pt x="21924" y="9670"/>
                    <a:pt x="21924" y="21600"/>
                  </a:cubicBezTo>
                  <a:cubicBezTo>
                    <a:pt x="21924" y="33529"/>
                    <a:pt x="12253" y="43200"/>
                    <a:pt x="324" y="43200"/>
                  </a:cubicBezTo>
                  <a:cubicBezTo>
                    <a:pt x="215" y="43199"/>
                    <a:pt x="107" y="43199"/>
                    <a:pt x="0" y="43197"/>
                  </a:cubicBezTo>
                </a:path>
                <a:path w="21924" h="43200" stroke="0" extrusionOk="0">
                  <a:moveTo>
                    <a:pt x="312" y="0"/>
                  </a:moveTo>
                  <a:cubicBezTo>
                    <a:pt x="316" y="0"/>
                    <a:pt x="320" y="0"/>
                    <a:pt x="324" y="0"/>
                  </a:cubicBezTo>
                  <a:cubicBezTo>
                    <a:pt x="12253" y="0"/>
                    <a:pt x="21924" y="9670"/>
                    <a:pt x="21924" y="21600"/>
                  </a:cubicBezTo>
                  <a:cubicBezTo>
                    <a:pt x="21924" y="33529"/>
                    <a:pt x="12253" y="43200"/>
                    <a:pt x="324" y="43200"/>
                  </a:cubicBezTo>
                  <a:cubicBezTo>
                    <a:pt x="215" y="43199"/>
                    <a:pt x="107" y="43199"/>
                    <a:pt x="0" y="43197"/>
                  </a:cubicBezTo>
                  <a:lnTo>
                    <a:pt x="324" y="21600"/>
                  </a:lnTo>
                  <a:lnTo>
                    <a:pt x="312" y="0"/>
                  </a:lnTo>
                  <a:close/>
                </a:path>
              </a:pathLst>
            </a:custGeom>
            <a:gradFill rotWithShape="0">
              <a:gsLst>
                <a:gs pos="0">
                  <a:schemeClr val="bg1"/>
                </a:gs>
                <a:gs pos="100000">
                  <a:srgbClr val="894400"/>
                </a:gs>
              </a:gsLst>
              <a:lin ang="0" scaled="1"/>
            </a:gra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7" name="Arc 5"/>
            <p:cNvSpPr>
              <a:spLocks/>
            </p:cNvSpPr>
            <p:nvPr/>
          </p:nvSpPr>
          <p:spPr bwMode="invGray">
            <a:xfrm>
              <a:off x="3521" y="1732"/>
              <a:ext cx="1830" cy="522"/>
            </a:xfrm>
            <a:custGeom>
              <a:avLst/>
              <a:gdLst>
                <a:gd name="T0" fmla="*/ 0 w 21925"/>
                <a:gd name="T1" fmla="*/ 0 h 43200"/>
                <a:gd name="T2" fmla="*/ 0 w 21925"/>
                <a:gd name="T3" fmla="*/ 0 h 43200"/>
                <a:gd name="T4" fmla="*/ 0 w 21925"/>
                <a:gd name="T5" fmla="*/ 0 h 43200"/>
                <a:gd name="T6" fmla="*/ 0 60000 65536"/>
                <a:gd name="T7" fmla="*/ 0 60000 65536"/>
                <a:gd name="T8" fmla="*/ 0 60000 65536"/>
              </a:gdLst>
              <a:ahLst/>
              <a:cxnLst>
                <a:cxn ang="T6">
                  <a:pos x="T0" y="T1"/>
                </a:cxn>
                <a:cxn ang="T7">
                  <a:pos x="T2" y="T3"/>
                </a:cxn>
                <a:cxn ang="T8">
                  <a:pos x="T4" y="T5"/>
                </a:cxn>
              </a:cxnLst>
              <a:rect l="0" t="0" r="r" b="b"/>
              <a:pathLst>
                <a:path w="21925" h="43200" fill="none" extrusionOk="0">
                  <a:moveTo>
                    <a:pt x="313" y="0"/>
                  </a:moveTo>
                  <a:cubicBezTo>
                    <a:pt x="317" y="0"/>
                    <a:pt x="321" y="0"/>
                    <a:pt x="325" y="0"/>
                  </a:cubicBezTo>
                  <a:cubicBezTo>
                    <a:pt x="12254" y="0"/>
                    <a:pt x="21925" y="9670"/>
                    <a:pt x="21925" y="21600"/>
                  </a:cubicBezTo>
                  <a:cubicBezTo>
                    <a:pt x="21925" y="33529"/>
                    <a:pt x="12254" y="43200"/>
                    <a:pt x="325" y="43200"/>
                  </a:cubicBezTo>
                  <a:cubicBezTo>
                    <a:pt x="216" y="43199"/>
                    <a:pt x="108" y="43199"/>
                    <a:pt x="0" y="43197"/>
                  </a:cubicBezTo>
                </a:path>
                <a:path w="21925" h="43200" stroke="0" extrusionOk="0">
                  <a:moveTo>
                    <a:pt x="313" y="0"/>
                  </a:moveTo>
                  <a:cubicBezTo>
                    <a:pt x="317" y="0"/>
                    <a:pt x="321" y="0"/>
                    <a:pt x="325" y="0"/>
                  </a:cubicBezTo>
                  <a:cubicBezTo>
                    <a:pt x="12254" y="0"/>
                    <a:pt x="21925" y="9670"/>
                    <a:pt x="21925" y="21600"/>
                  </a:cubicBezTo>
                  <a:cubicBezTo>
                    <a:pt x="21925" y="33529"/>
                    <a:pt x="12254" y="43200"/>
                    <a:pt x="325" y="43200"/>
                  </a:cubicBezTo>
                  <a:cubicBezTo>
                    <a:pt x="216" y="43199"/>
                    <a:pt x="108" y="43199"/>
                    <a:pt x="0" y="43197"/>
                  </a:cubicBezTo>
                  <a:lnTo>
                    <a:pt x="325" y="21600"/>
                  </a:lnTo>
                  <a:lnTo>
                    <a:pt x="313" y="0"/>
                  </a:lnTo>
                  <a:close/>
                </a:path>
              </a:pathLst>
            </a:custGeom>
            <a:gradFill rotWithShape="0">
              <a:gsLst>
                <a:gs pos="0">
                  <a:schemeClr val="bg1"/>
                </a:gs>
                <a:gs pos="100000">
                  <a:srgbClr val="B75B00"/>
                </a:gs>
              </a:gsLst>
              <a:lin ang="0" scaled="1"/>
            </a:gra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8" name="AutoShape 6"/>
            <p:cNvSpPr>
              <a:spLocks noChangeArrowheads="1"/>
            </p:cNvSpPr>
            <p:nvPr/>
          </p:nvSpPr>
          <p:spPr bwMode="invGray">
            <a:xfrm>
              <a:off x="288" y="1940"/>
              <a:ext cx="4988" cy="104"/>
            </a:xfrm>
            <a:prstGeom prst="roundRect">
              <a:avLst>
                <a:gd name="adj" fmla="val 49995"/>
              </a:avLst>
            </a:prstGeom>
            <a:gradFill rotWithShape="0">
              <a:gsLst>
                <a:gs pos="0">
                  <a:srgbClr val="000000"/>
                </a:gs>
                <a:gs pos="20000">
                  <a:srgbClr val="000040"/>
                </a:gs>
                <a:gs pos="50000">
                  <a:srgbClr val="400040"/>
                </a:gs>
                <a:gs pos="75000">
                  <a:srgbClr val="8F0040"/>
                </a:gs>
                <a:gs pos="89999">
                  <a:srgbClr val="F27300"/>
                </a:gs>
                <a:gs pos="100000">
                  <a:srgbClr val="FFBF00"/>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rtl="1" eaLnBrk="1" hangingPunct="1">
                <a:defRPr/>
              </a:pPr>
              <a:endParaRPr lang="fa-IR" altLang="fa-IR"/>
            </a:p>
          </p:txBody>
        </p:sp>
      </p:grpSp>
      <p:sp>
        <p:nvSpPr>
          <p:cNvPr id="35847" name="Rectangle 7"/>
          <p:cNvSpPr>
            <a:spLocks noGrp="1" noChangeArrowheads="1"/>
          </p:cNvSpPr>
          <p:nvPr>
            <p:ph type="ctrTitle" sz="quarter"/>
          </p:nvPr>
        </p:nvSpPr>
        <p:spPr>
          <a:xfrm>
            <a:off x="685800" y="1447800"/>
            <a:ext cx="7772400" cy="1143000"/>
          </a:xfrm>
        </p:spPr>
        <p:txBody>
          <a:bodyPr/>
          <a:lstStyle>
            <a:lvl1pPr>
              <a:defRPr/>
            </a:lvl1pPr>
          </a:lstStyle>
          <a:p>
            <a:pPr lvl="0"/>
            <a:r>
              <a:rPr lang="en-US" noProof="0"/>
              <a:t>Click to edit Master title style</a:t>
            </a:r>
          </a:p>
        </p:txBody>
      </p:sp>
      <p:sp>
        <p:nvSpPr>
          <p:cNvPr id="35848" name="Rectangle 8"/>
          <p:cNvSpPr>
            <a:spLocks noGrp="1" noChangeArrowheads="1"/>
          </p:cNvSpPr>
          <p:nvPr>
            <p:ph type="subTitle" sz="quarter" idx="1"/>
          </p:nvPr>
        </p:nvSpPr>
        <p:spPr>
          <a:xfrm>
            <a:off x="1371600" y="3733800"/>
            <a:ext cx="6400800" cy="1752600"/>
          </a:xfrm>
        </p:spPr>
        <p:txBody>
          <a:bodyPr/>
          <a:lstStyle>
            <a:lvl1pPr marL="0" indent="0" algn="ctr">
              <a:buFontTx/>
              <a:buNone/>
              <a:defRPr/>
            </a:lvl1pPr>
          </a:lstStyle>
          <a:p>
            <a:pPr lvl="0"/>
            <a:r>
              <a:rPr lang="en-US" noProof="0"/>
              <a:t>Click to edit Master subtitle style</a:t>
            </a:r>
          </a:p>
        </p:txBody>
      </p:sp>
      <p:sp>
        <p:nvSpPr>
          <p:cNvPr id="9" name="Rectangle 9"/>
          <p:cNvSpPr>
            <a:spLocks noGrp="1" noChangeArrowheads="1"/>
          </p:cNvSpPr>
          <p:nvPr>
            <p:ph type="dt" sz="quarter" idx="10"/>
          </p:nvPr>
        </p:nvSpPr>
        <p:spPr>
          <a:xfrm>
            <a:off x="685800" y="6324600"/>
            <a:ext cx="1905000" cy="457200"/>
          </a:xfrm>
        </p:spPr>
        <p:txBody>
          <a:bodyPr/>
          <a:lstStyle>
            <a:lvl1pPr>
              <a:defRPr sz="1400">
                <a:solidFill>
                  <a:schemeClr val="tx1"/>
                </a:solidFill>
              </a:defRPr>
            </a:lvl1pPr>
          </a:lstStyle>
          <a:p>
            <a:pPr>
              <a:defRPr/>
            </a:pPr>
            <a:endParaRPr lang="en-US"/>
          </a:p>
        </p:txBody>
      </p:sp>
    </p:spTree>
    <p:extLst>
      <p:ext uri="{BB962C8B-B14F-4D97-AF65-F5344CB8AC3E}">
        <p14:creationId xmlns:p14="http://schemas.microsoft.com/office/powerpoint/2010/main" val="235698841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Rectangle 9"/>
          <p:cNvSpPr>
            <a:spLocks noGrp="1" noChangeArrowheads="1"/>
          </p:cNvSpPr>
          <p:nvPr>
            <p:ph type="dt" sz="half" idx="10"/>
          </p:nvPr>
        </p:nvSpPr>
        <p:spPr>
          <a:ln/>
        </p:spPr>
        <p:txBody>
          <a:bodyPr/>
          <a:lstStyle>
            <a:lvl1pPr>
              <a:defRPr/>
            </a:lvl1pPr>
          </a:lstStyle>
          <a:p>
            <a:pPr>
              <a:defRPr/>
            </a:pPr>
            <a:endParaRPr lang="en-US"/>
          </a:p>
        </p:txBody>
      </p:sp>
      <p:sp>
        <p:nvSpPr>
          <p:cNvPr id="5" name="Rectangle 10"/>
          <p:cNvSpPr>
            <a:spLocks noGrp="1" noChangeArrowheads="1"/>
          </p:cNvSpPr>
          <p:nvPr>
            <p:ph type="ftr" sz="quarter" idx="11"/>
          </p:nvPr>
        </p:nvSpPr>
        <p:spPr>
          <a:ln/>
        </p:spPr>
        <p:txBody>
          <a:bodyPr/>
          <a:lstStyle>
            <a:lvl1pPr>
              <a:defRPr/>
            </a:lvl1pPr>
          </a:lstStyle>
          <a:p>
            <a:pPr>
              <a:defRPr/>
            </a:pPr>
            <a:endParaRPr lang="en-US"/>
          </a:p>
        </p:txBody>
      </p:sp>
      <p:sp>
        <p:nvSpPr>
          <p:cNvPr id="6" name="Rectangle 11"/>
          <p:cNvSpPr>
            <a:spLocks noGrp="1" noChangeArrowheads="1"/>
          </p:cNvSpPr>
          <p:nvPr>
            <p:ph type="sldNum" sz="quarter" idx="12"/>
          </p:nvPr>
        </p:nvSpPr>
        <p:spPr>
          <a:ln/>
        </p:spPr>
        <p:txBody>
          <a:bodyPr/>
          <a:lstStyle>
            <a:lvl1pPr>
              <a:defRPr/>
            </a:lvl1pPr>
          </a:lstStyle>
          <a:p>
            <a:pPr>
              <a:defRPr/>
            </a:pPr>
            <a:fld id="{5E828E0C-9ADA-405D-A1EA-8525664267F7}" type="slidenum">
              <a:rPr lang="ar-SA" altLang="fa-IR"/>
              <a:pPr>
                <a:defRPr/>
              </a:pPr>
              <a:t>‹#›</a:t>
            </a:fld>
            <a:endParaRPr lang="en-US" altLang="fa-IR"/>
          </a:p>
        </p:txBody>
      </p:sp>
    </p:spTree>
    <p:extLst>
      <p:ext uri="{BB962C8B-B14F-4D97-AF65-F5344CB8AC3E}">
        <p14:creationId xmlns:p14="http://schemas.microsoft.com/office/powerpoint/2010/main" val="410723323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9"/>
          <p:cNvSpPr>
            <a:spLocks noGrp="1" noChangeArrowheads="1"/>
          </p:cNvSpPr>
          <p:nvPr>
            <p:ph type="dt" sz="half" idx="10"/>
          </p:nvPr>
        </p:nvSpPr>
        <p:spPr>
          <a:ln/>
        </p:spPr>
        <p:txBody>
          <a:bodyPr/>
          <a:lstStyle>
            <a:lvl1pPr>
              <a:defRPr/>
            </a:lvl1pPr>
          </a:lstStyle>
          <a:p>
            <a:pPr>
              <a:defRPr/>
            </a:pPr>
            <a:endParaRPr lang="en-US"/>
          </a:p>
        </p:txBody>
      </p:sp>
      <p:sp>
        <p:nvSpPr>
          <p:cNvPr id="5" name="Rectangle 10"/>
          <p:cNvSpPr>
            <a:spLocks noGrp="1" noChangeArrowheads="1"/>
          </p:cNvSpPr>
          <p:nvPr>
            <p:ph type="ftr" sz="quarter" idx="11"/>
          </p:nvPr>
        </p:nvSpPr>
        <p:spPr>
          <a:ln/>
        </p:spPr>
        <p:txBody>
          <a:bodyPr/>
          <a:lstStyle>
            <a:lvl1pPr>
              <a:defRPr/>
            </a:lvl1pPr>
          </a:lstStyle>
          <a:p>
            <a:pPr>
              <a:defRPr/>
            </a:pPr>
            <a:endParaRPr lang="en-US"/>
          </a:p>
        </p:txBody>
      </p:sp>
      <p:sp>
        <p:nvSpPr>
          <p:cNvPr id="6" name="Rectangle 11"/>
          <p:cNvSpPr>
            <a:spLocks noGrp="1" noChangeArrowheads="1"/>
          </p:cNvSpPr>
          <p:nvPr>
            <p:ph type="sldNum" sz="quarter" idx="12"/>
          </p:nvPr>
        </p:nvSpPr>
        <p:spPr>
          <a:ln/>
        </p:spPr>
        <p:txBody>
          <a:bodyPr/>
          <a:lstStyle>
            <a:lvl1pPr>
              <a:defRPr/>
            </a:lvl1pPr>
          </a:lstStyle>
          <a:p>
            <a:pPr>
              <a:defRPr/>
            </a:pPr>
            <a:fld id="{24B18E70-3D0F-40D9-9246-A17C56ADF796}" type="slidenum">
              <a:rPr lang="ar-SA" altLang="fa-IR"/>
              <a:pPr>
                <a:defRPr/>
              </a:pPr>
              <a:t>‹#›</a:t>
            </a:fld>
            <a:endParaRPr lang="en-US" altLang="fa-IR"/>
          </a:p>
        </p:txBody>
      </p:sp>
    </p:spTree>
    <p:extLst>
      <p:ext uri="{BB962C8B-B14F-4D97-AF65-F5344CB8AC3E}">
        <p14:creationId xmlns:p14="http://schemas.microsoft.com/office/powerpoint/2010/main" val="120197639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sz="half" idx="1"/>
          </p:nvPr>
        </p:nvSpPr>
        <p:spPr>
          <a:xfrm>
            <a:off x="685800" y="20574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p:cNvSpPr>
            <a:spLocks noGrp="1"/>
          </p:cNvSpPr>
          <p:nvPr>
            <p:ph sz="half" idx="2"/>
          </p:nvPr>
        </p:nvSpPr>
        <p:spPr>
          <a:xfrm>
            <a:off x="4648200" y="20574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Rectangle 9"/>
          <p:cNvSpPr>
            <a:spLocks noGrp="1" noChangeArrowheads="1"/>
          </p:cNvSpPr>
          <p:nvPr>
            <p:ph type="dt" sz="half" idx="10"/>
          </p:nvPr>
        </p:nvSpPr>
        <p:spPr>
          <a:ln/>
        </p:spPr>
        <p:txBody>
          <a:bodyPr/>
          <a:lstStyle>
            <a:lvl1pPr>
              <a:defRPr/>
            </a:lvl1pPr>
          </a:lstStyle>
          <a:p>
            <a:pPr>
              <a:defRPr/>
            </a:pPr>
            <a:endParaRPr lang="en-US"/>
          </a:p>
        </p:txBody>
      </p:sp>
      <p:sp>
        <p:nvSpPr>
          <p:cNvPr id="6" name="Rectangle 10"/>
          <p:cNvSpPr>
            <a:spLocks noGrp="1" noChangeArrowheads="1"/>
          </p:cNvSpPr>
          <p:nvPr>
            <p:ph type="ftr" sz="quarter" idx="11"/>
          </p:nvPr>
        </p:nvSpPr>
        <p:spPr>
          <a:ln/>
        </p:spPr>
        <p:txBody>
          <a:bodyPr/>
          <a:lstStyle>
            <a:lvl1pPr>
              <a:defRPr/>
            </a:lvl1pPr>
          </a:lstStyle>
          <a:p>
            <a:pPr>
              <a:defRPr/>
            </a:pPr>
            <a:endParaRPr lang="en-US"/>
          </a:p>
        </p:txBody>
      </p:sp>
      <p:sp>
        <p:nvSpPr>
          <p:cNvPr id="7" name="Rectangle 11"/>
          <p:cNvSpPr>
            <a:spLocks noGrp="1" noChangeArrowheads="1"/>
          </p:cNvSpPr>
          <p:nvPr>
            <p:ph type="sldNum" sz="quarter" idx="12"/>
          </p:nvPr>
        </p:nvSpPr>
        <p:spPr>
          <a:ln/>
        </p:spPr>
        <p:txBody>
          <a:bodyPr/>
          <a:lstStyle>
            <a:lvl1pPr>
              <a:defRPr/>
            </a:lvl1pPr>
          </a:lstStyle>
          <a:p>
            <a:pPr>
              <a:defRPr/>
            </a:pPr>
            <a:fld id="{5FA97A08-8A94-4B63-B109-E3C89C79CAA4}" type="slidenum">
              <a:rPr lang="ar-SA" altLang="fa-IR"/>
              <a:pPr>
                <a:defRPr/>
              </a:pPr>
              <a:t>‹#›</a:t>
            </a:fld>
            <a:endParaRPr lang="en-US" altLang="fa-IR"/>
          </a:p>
        </p:txBody>
      </p:sp>
    </p:spTree>
    <p:extLst>
      <p:ext uri="{BB962C8B-B14F-4D97-AF65-F5344CB8AC3E}">
        <p14:creationId xmlns:p14="http://schemas.microsoft.com/office/powerpoint/2010/main" val="206078485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7" name="Rectangle 9"/>
          <p:cNvSpPr>
            <a:spLocks noGrp="1" noChangeArrowheads="1"/>
          </p:cNvSpPr>
          <p:nvPr>
            <p:ph type="dt" sz="half" idx="10"/>
          </p:nvPr>
        </p:nvSpPr>
        <p:spPr>
          <a:ln/>
        </p:spPr>
        <p:txBody>
          <a:bodyPr/>
          <a:lstStyle>
            <a:lvl1pPr>
              <a:defRPr/>
            </a:lvl1pPr>
          </a:lstStyle>
          <a:p>
            <a:pPr>
              <a:defRPr/>
            </a:pPr>
            <a:endParaRPr lang="en-US"/>
          </a:p>
        </p:txBody>
      </p:sp>
      <p:sp>
        <p:nvSpPr>
          <p:cNvPr id="8" name="Rectangle 10"/>
          <p:cNvSpPr>
            <a:spLocks noGrp="1" noChangeArrowheads="1"/>
          </p:cNvSpPr>
          <p:nvPr>
            <p:ph type="ftr" sz="quarter" idx="11"/>
          </p:nvPr>
        </p:nvSpPr>
        <p:spPr>
          <a:ln/>
        </p:spPr>
        <p:txBody>
          <a:bodyPr/>
          <a:lstStyle>
            <a:lvl1pPr>
              <a:defRPr/>
            </a:lvl1pPr>
          </a:lstStyle>
          <a:p>
            <a:pPr>
              <a:defRPr/>
            </a:pPr>
            <a:endParaRPr lang="en-US"/>
          </a:p>
        </p:txBody>
      </p:sp>
      <p:sp>
        <p:nvSpPr>
          <p:cNvPr id="9" name="Rectangle 11"/>
          <p:cNvSpPr>
            <a:spLocks noGrp="1" noChangeArrowheads="1"/>
          </p:cNvSpPr>
          <p:nvPr>
            <p:ph type="sldNum" sz="quarter" idx="12"/>
          </p:nvPr>
        </p:nvSpPr>
        <p:spPr>
          <a:ln/>
        </p:spPr>
        <p:txBody>
          <a:bodyPr/>
          <a:lstStyle>
            <a:lvl1pPr>
              <a:defRPr/>
            </a:lvl1pPr>
          </a:lstStyle>
          <a:p>
            <a:pPr>
              <a:defRPr/>
            </a:pPr>
            <a:fld id="{4483129F-BFFD-47FA-A8CC-B82C360008E5}" type="slidenum">
              <a:rPr lang="ar-SA" altLang="fa-IR"/>
              <a:pPr>
                <a:defRPr/>
              </a:pPr>
              <a:t>‹#›</a:t>
            </a:fld>
            <a:endParaRPr lang="en-US" altLang="fa-IR"/>
          </a:p>
        </p:txBody>
      </p:sp>
    </p:spTree>
    <p:extLst>
      <p:ext uri="{BB962C8B-B14F-4D97-AF65-F5344CB8AC3E}">
        <p14:creationId xmlns:p14="http://schemas.microsoft.com/office/powerpoint/2010/main" val="359872832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fa-IR"/>
              <a:t>درس مهندسی فناوری اطلاعات                       فصل 3</a:t>
            </a:r>
            <a:endParaRPr lang="en-US"/>
          </a:p>
        </p:txBody>
      </p:sp>
      <p:sp>
        <p:nvSpPr>
          <p:cNvPr id="6" name="Slide Number Placeholder 5"/>
          <p:cNvSpPr>
            <a:spLocks noGrp="1"/>
          </p:cNvSpPr>
          <p:nvPr>
            <p:ph type="sldNum" sz="quarter" idx="12"/>
          </p:nvPr>
        </p:nvSpPr>
        <p:spPr/>
        <p:txBody>
          <a:bodyPr/>
          <a:lstStyle>
            <a:lvl1pPr>
              <a:defRPr/>
            </a:lvl1pPr>
          </a:lstStyle>
          <a:p>
            <a:pPr>
              <a:defRPr/>
            </a:pPr>
            <a:fld id="{2F530EA5-D125-4988-A701-BAF5608A380E}" type="slidenum">
              <a:rPr lang="fa-IR" altLang="en-US"/>
              <a:pPr>
                <a:defRPr/>
              </a:pPr>
              <a:t>‹#›</a:t>
            </a:fld>
            <a:endParaRPr lang="en-US" altLang="en-US"/>
          </a:p>
        </p:txBody>
      </p:sp>
    </p:spTree>
    <p:extLst>
      <p:ext uri="{BB962C8B-B14F-4D97-AF65-F5344CB8AC3E}">
        <p14:creationId xmlns:p14="http://schemas.microsoft.com/office/powerpoint/2010/main" val="926106309"/>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Rectangle 9"/>
          <p:cNvSpPr>
            <a:spLocks noGrp="1" noChangeArrowheads="1"/>
          </p:cNvSpPr>
          <p:nvPr>
            <p:ph type="dt" sz="half" idx="10"/>
          </p:nvPr>
        </p:nvSpPr>
        <p:spPr>
          <a:ln/>
        </p:spPr>
        <p:txBody>
          <a:bodyPr/>
          <a:lstStyle>
            <a:lvl1pPr>
              <a:defRPr/>
            </a:lvl1pPr>
          </a:lstStyle>
          <a:p>
            <a:pPr>
              <a:defRPr/>
            </a:pPr>
            <a:endParaRPr lang="en-US"/>
          </a:p>
        </p:txBody>
      </p:sp>
      <p:sp>
        <p:nvSpPr>
          <p:cNvPr id="4" name="Rectangle 10"/>
          <p:cNvSpPr>
            <a:spLocks noGrp="1" noChangeArrowheads="1"/>
          </p:cNvSpPr>
          <p:nvPr>
            <p:ph type="ftr" sz="quarter" idx="11"/>
          </p:nvPr>
        </p:nvSpPr>
        <p:spPr>
          <a:ln/>
        </p:spPr>
        <p:txBody>
          <a:bodyPr/>
          <a:lstStyle>
            <a:lvl1pPr>
              <a:defRPr/>
            </a:lvl1pPr>
          </a:lstStyle>
          <a:p>
            <a:pPr>
              <a:defRPr/>
            </a:pPr>
            <a:endParaRPr lang="en-US"/>
          </a:p>
        </p:txBody>
      </p:sp>
      <p:sp>
        <p:nvSpPr>
          <p:cNvPr id="5" name="Rectangle 11"/>
          <p:cNvSpPr>
            <a:spLocks noGrp="1" noChangeArrowheads="1"/>
          </p:cNvSpPr>
          <p:nvPr>
            <p:ph type="sldNum" sz="quarter" idx="12"/>
          </p:nvPr>
        </p:nvSpPr>
        <p:spPr>
          <a:ln/>
        </p:spPr>
        <p:txBody>
          <a:bodyPr/>
          <a:lstStyle>
            <a:lvl1pPr>
              <a:defRPr/>
            </a:lvl1pPr>
          </a:lstStyle>
          <a:p>
            <a:pPr>
              <a:defRPr/>
            </a:pPr>
            <a:fld id="{0883980D-FEB5-439B-8133-30CA8B0EA317}" type="slidenum">
              <a:rPr lang="ar-SA" altLang="fa-IR"/>
              <a:pPr>
                <a:defRPr/>
              </a:pPr>
              <a:t>‹#›</a:t>
            </a:fld>
            <a:endParaRPr lang="en-US" altLang="fa-IR"/>
          </a:p>
        </p:txBody>
      </p:sp>
    </p:spTree>
    <p:extLst>
      <p:ext uri="{BB962C8B-B14F-4D97-AF65-F5344CB8AC3E}">
        <p14:creationId xmlns:p14="http://schemas.microsoft.com/office/powerpoint/2010/main" val="291283730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9"/>
          <p:cNvSpPr>
            <a:spLocks noGrp="1" noChangeArrowheads="1"/>
          </p:cNvSpPr>
          <p:nvPr>
            <p:ph type="dt" sz="half" idx="10"/>
          </p:nvPr>
        </p:nvSpPr>
        <p:spPr>
          <a:ln/>
        </p:spPr>
        <p:txBody>
          <a:bodyPr/>
          <a:lstStyle>
            <a:lvl1pPr>
              <a:defRPr/>
            </a:lvl1pPr>
          </a:lstStyle>
          <a:p>
            <a:pPr>
              <a:defRPr/>
            </a:pPr>
            <a:endParaRPr lang="en-US"/>
          </a:p>
        </p:txBody>
      </p:sp>
      <p:sp>
        <p:nvSpPr>
          <p:cNvPr id="3" name="Rectangle 10"/>
          <p:cNvSpPr>
            <a:spLocks noGrp="1" noChangeArrowheads="1"/>
          </p:cNvSpPr>
          <p:nvPr>
            <p:ph type="ftr" sz="quarter" idx="11"/>
          </p:nvPr>
        </p:nvSpPr>
        <p:spPr>
          <a:ln/>
        </p:spPr>
        <p:txBody>
          <a:bodyPr/>
          <a:lstStyle>
            <a:lvl1pPr>
              <a:defRPr/>
            </a:lvl1pPr>
          </a:lstStyle>
          <a:p>
            <a:pPr>
              <a:defRPr/>
            </a:pPr>
            <a:endParaRPr lang="en-US"/>
          </a:p>
        </p:txBody>
      </p:sp>
      <p:sp>
        <p:nvSpPr>
          <p:cNvPr id="4" name="Rectangle 11"/>
          <p:cNvSpPr>
            <a:spLocks noGrp="1" noChangeArrowheads="1"/>
          </p:cNvSpPr>
          <p:nvPr>
            <p:ph type="sldNum" sz="quarter" idx="12"/>
          </p:nvPr>
        </p:nvSpPr>
        <p:spPr>
          <a:ln/>
        </p:spPr>
        <p:txBody>
          <a:bodyPr/>
          <a:lstStyle>
            <a:lvl1pPr>
              <a:defRPr/>
            </a:lvl1pPr>
          </a:lstStyle>
          <a:p>
            <a:pPr>
              <a:defRPr/>
            </a:pPr>
            <a:fld id="{E3378F73-871F-44E1-A585-30E4ACC069EF}" type="slidenum">
              <a:rPr lang="ar-SA" altLang="fa-IR"/>
              <a:pPr>
                <a:defRPr/>
              </a:pPr>
              <a:t>‹#›</a:t>
            </a:fld>
            <a:endParaRPr lang="en-US" altLang="fa-IR"/>
          </a:p>
        </p:txBody>
      </p:sp>
    </p:spTree>
    <p:extLst>
      <p:ext uri="{BB962C8B-B14F-4D97-AF65-F5344CB8AC3E}">
        <p14:creationId xmlns:p14="http://schemas.microsoft.com/office/powerpoint/2010/main" val="333658270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r">
              <a:defRPr sz="2000" b="1"/>
            </a:lvl1pPr>
          </a:lstStyle>
          <a:p>
            <a:r>
              <a:rPr lang="en-US"/>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9"/>
          <p:cNvSpPr>
            <a:spLocks noGrp="1" noChangeArrowheads="1"/>
          </p:cNvSpPr>
          <p:nvPr>
            <p:ph type="dt" sz="half" idx="10"/>
          </p:nvPr>
        </p:nvSpPr>
        <p:spPr>
          <a:ln/>
        </p:spPr>
        <p:txBody>
          <a:bodyPr/>
          <a:lstStyle>
            <a:lvl1pPr>
              <a:defRPr/>
            </a:lvl1pPr>
          </a:lstStyle>
          <a:p>
            <a:pPr>
              <a:defRPr/>
            </a:pPr>
            <a:endParaRPr lang="en-US"/>
          </a:p>
        </p:txBody>
      </p:sp>
      <p:sp>
        <p:nvSpPr>
          <p:cNvPr id="6" name="Rectangle 10"/>
          <p:cNvSpPr>
            <a:spLocks noGrp="1" noChangeArrowheads="1"/>
          </p:cNvSpPr>
          <p:nvPr>
            <p:ph type="ftr" sz="quarter" idx="11"/>
          </p:nvPr>
        </p:nvSpPr>
        <p:spPr>
          <a:ln/>
        </p:spPr>
        <p:txBody>
          <a:bodyPr/>
          <a:lstStyle>
            <a:lvl1pPr>
              <a:defRPr/>
            </a:lvl1pPr>
          </a:lstStyle>
          <a:p>
            <a:pPr>
              <a:defRPr/>
            </a:pPr>
            <a:endParaRPr lang="en-US"/>
          </a:p>
        </p:txBody>
      </p:sp>
      <p:sp>
        <p:nvSpPr>
          <p:cNvPr id="7" name="Rectangle 11"/>
          <p:cNvSpPr>
            <a:spLocks noGrp="1" noChangeArrowheads="1"/>
          </p:cNvSpPr>
          <p:nvPr>
            <p:ph type="sldNum" sz="quarter" idx="12"/>
          </p:nvPr>
        </p:nvSpPr>
        <p:spPr>
          <a:ln/>
        </p:spPr>
        <p:txBody>
          <a:bodyPr/>
          <a:lstStyle>
            <a:lvl1pPr>
              <a:defRPr/>
            </a:lvl1pPr>
          </a:lstStyle>
          <a:p>
            <a:pPr>
              <a:defRPr/>
            </a:pPr>
            <a:fld id="{8CE73F37-F099-4412-9DFE-17168FD8271A}" type="slidenum">
              <a:rPr lang="ar-SA" altLang="fa-IR"/>
              <a:pPr>
                <a:defRPr/>
              </a:pPr>
              <a:t>‹#›</a:t>
            </a:fld>
            <a:endParaRPr lang="en-US" altLang="fa-IR"/>
          </a:p>
        </p:txBody>
      </p:sp>
    </p:spTree>
    <p:extLst>
      <p:ext uri="{BB962C8B-B14F-4D97-AF65-F5344CB8AC3E}">
        <p14:creationId xmlns:p14="http://schemas.microsoft.com/office/powerpoint/2010/main" val="413143790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r">
              <a:defRPr sz="2000" b="1"/>
            </a:lvl1pPr>
          </a:lstStyle>
          <a:p>
            <a:r>
              <a:rPr lang="en-US"/>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a-IR"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9"/>
          <p:cNvSpPr>
            <a:spLocks noGrp="1" noChangeArrowheads="1"/>
          </p:cNvSpPr>
          <p:nvPr>
            <p:ph type="dt" sz="half" idx="10"/>
          </p:nvPr>
        </p:nvSpPr>
        <p:spPr>
          <a:ln/>
        </p:spPr>
        <p:txBody>
          <a:bodyPr/>
          <a:lstStyle>
            <a:lvl1pPr>
              <a:defRPr/>
            </a:lvl1pPr>
          </a:lstStyle>
          <a:p>
            <a:pPr>
              <a:defRPr/>
            </a:pPr>
            <a:endParaRPr lang="en-US"/>
          </a:p>
        </p:txBody>
      </p:sp>
      <p:sp>
        <p:nvSpPr>
          <p:cNvPr id="6" name="Rectangle 10"/>
          <p:cNvSpPr>
            <a:spLocks noGrp="1" noChangeArrowheads="1"/>
          </p:cNvSpPr>
          <p:nvPr>
            <p:ph type="ftr" sz="quarter" idx="11"/>
          </p:nvPr>
        </p:nvSpPr>
        <p:spPr>
          <a:ln/>
        </p:spPr>
        <p:txBody>
          <a:bodyPr/>
          <a:lstStyle>
            <a:lvl1pPr>
              <a:defRPr/>
            </a:lvl1pPr>
          </a:lstStyle>
          <a:p>
            <a:pPr>
              <a:defRPr/>
            </a:pPr>
            <a:endParaRPr lang="en-US"/>
          </a:p>
        </p:txBody>
      </p:sp>
      <p:sp>
        <p:nvSpPr>
          <p:cNvPr id="7" name="Rectangle 11"/>
          <p:cNvSpPr>
            <a:spLocks noGrp="1" noChangeArrowheads="1"/>
          </p:cNvSpPr>
          <p:nvPr>
            <p:ph type="sldNum" sz="quarter" idx="12"/>
          </p:nvPr>
        </p:nvSpPr>
        <p:spPr>
          <a:ln/>
        </p:spPr>
        <p:txBody>
          <a:bodyPr/>
          <a:lstStyle>
            <a:lvl1pPr>
              <a:defRPr/>
            </a:lvl1pPr>
          </a:lstStyle>
          <a:p>
            <a:pPr>
              <a:defRPr/>
            </a:pPr>
            <a:fld id="{7ED55804-D27B-4726-B9D9-E089B80938A7}" type="slidenum">
              <a:rPr lang="ar-SA" altLang="fa-IR"/>
              <a:pPr>
                <a:defRPr/>
              </a:pPr>
              <a:t>‹#›</a:t>
            </a:fld>
            <a:endParaRPr lang="en-US" altLang="fa-IR"/>
          </a:p>
        </p:txBody>
      </p:sp>
    </p:spTree>
    <p:extLst>
      <p:ext uri="{BB962C8B-B14F-4D97-AF65-F5344CB8AC3E}">
        <p14:creationId xmlns:p14="http://schemas.microsoft.com/office/powerpoint/2010/main" val="413301851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Rectangle 9"/>
          <p:cNvSpPr>
            <a:spLocks noGrp="1" noChangeArrowheads="1"/>
          </p:cNvSpPr>
          <p:nvPr>
            <p:ph type="dt" sz="half" idx="10"/>
          </p:nvPr>
        </p:nvSpPr>
        <p:spPr>
          <a:ln/>
        </p:spPr>
        <p:txBody>
          <a:bodyPr/>
          <a:lstStyle>
            <a:lvl1pPr>
              <a:defRPr/>
            </a:lvl1pPr>
          </a:lstStyle>
          <a:p>
            <a:pPr>
              <a:defRPr/>
            </a:pPr>
            <a:endParaRPr lang="en-US"/>
          </a:p>
        </p:txBody>
      </p:sp>
      <p:sp>
        <p:nvSpPr>
          <p:cNvPr id="5" name="Rectangle 10"/>
          <p:cNvSpPr>
            <a:spLocks noGrp="1" noChangeArrowheads="1"/>
          </p:cNvSpPr>
          <p:nvPr>
            <p:ph type="ftr" sz="quarter" idx="11"/>
          </p:nvPr>
        </p:nvSpPr>
        <p:spPr>
          <a:ln/>
        </p:spPr>
        <p:txBody>
          <a:bodyPr/>
          <a:lstStyle>
            <a:lvl1pPr>
              <a:defRPr/>
            </a:lvl1pPr>
          </a:lstStyle>
          <a:p>
            <a:pPr>
              <a:defRPr/>
            </a:pPr>
            <a:endParaRPr lang="en-US"/>
          </a:p>
        </p:txBody>
      </p:sp>
      <p:sp>
        <p:nvSpPr>
          <p:cNvPr id="6" name="Rectangle 11"/>
          <p:cNvSpPr>
            <a:spLocks noGrp="1" noChangeArrowheads="1"/>
          </p:cNvSpPr>
          <p:nvPr>
            <p:ph type="sldNum" sz="quarter" idx="12"/>
          </p:nvPr>
        </p:nvSpPr>
        <p:spPr>
          <a:ln/>
        </p:spPr>
        <p:txBody>
          <a:bodyPr/>
          <a:lstStyle>
            <a:lvl1pPr>
              <a:defRPr/>
            </a:lvl1pPr>
          </a:lstStyle>
          <a:p>
            <a:pPr>
              <a:defRPr/>
            </a:pPr>
            <a:fld id="{085983AD-D9CD-4C11-8FCF-2B6AB2F1DBFA}" type="slidenum">
              <a:rPr lang="ar-SA" altLang="fa-IR"/>
              <a:pPr>
                <a:defRPr/>
              </a:pPr>
              <a:t>‹#›</a:t>
            </a:fld>
            <a:endParaRPr lang="en-US" altLang="fa-IR"/>
          </a:p>
        </p:txBody>
      </p:sp>
    </p:spTree>
    <p:extLst>
      <p:ext uri="{BB962C8B-B14F-4D97-AF65-F5344CB8AC3E}">
        <p14:creationId xmlns:p14="http://schemas.microsoft.com/office/powerpoint/2010/main" val="252273821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381000"/>
            <a:ext cx="1943100" cy="5791200"/>
          </a:xfrm>
        </p:spPr>
        <p:txBody>
          <a:bodyPr vert="eaVert"/>
          <a:lstStyle/>
          <a:p>
            <a:r>
              <a:rPr lang="en-US"/>
              <a:t>Click to edit Master title style</a:t>
            </a:r>
            <a:endParaRPr lang="fa-IR"/>
          </a:p>
        </p:txBody>
      </p:sp>
      <p:sp>
        <p:nvSpPr>
          <p:cNvPr id="3" name="Vertical Text Placeholder 2"/>
          <p:cNvSpPr>
            <a:spLocks noGrp="1"/>
          </p:cNvSpPr>
          <p:nvPr>
            <p:ph type="body" orient="vert" idx="1"/>
          </p:nvPr>
        </p:nvSpPr>
        <p:spPr>
          <a:xfrm>
            <a:off x="685800" y="381000"/>
            <a:ext cx="5676900" cy="5791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Rectangle 9"/>
          <p:cNvSpPr>
            <a:spLocks noGrp="1" noChangeArrowheads="1"/>
          </p:cNvSpPr>
          <p:nvPr>
            <p:ph type="dt" sz="half" idx="10"/>
          </p:nvPr>
        </p:nvSpPr>
        <p:spPr>
          <a:ln/>
        </p:spPr>
        <p:txBody>
          <a:bodyPr/>
          <a:lstStyle>
            <a:lvl1pPr>
              <a:defRPr/>
            </a:lvl1pPr>
          </a:lstStyle>
          <a:p>
            <a:pPr>
              <a:defRPr/>
            </a:pPr>
            <a:endParaRPr lang="en-US"/>
          </a:p>
        </p:txBody>
      </p:sp>
      <p:sp>
        <p:nvSpPr>
          <p:cNvPr id="5" name="Rectangle 10"/>
          <p:cNvSpPr>
            <a:spLocks noGrp="1" noChangeArrowheads="1"/>
          </p:cNvSpPr>
          <p:nvPr>
            <p:ph type="ftr" sz="quarter" idx="11"/>
          </p:nvPr>
        </p:nvSpPr>
        <p:spPr>
          <a:ln/>
        </p:spPr>
        <p:txBody>
          <a:bodyPr/>
          <a:lstStyle>
            <a:lvl1pPr>
              <a:defRPr/>
            </a:lvl1pPr>
          </a:lstStyle>
          <a:p>
            <a:pPr>
              <a:defRPr/>
            </a:pPr>
            <a:endParaRPr lang="en-US"/>
          </a:p>
        </p:txBody>
      </p:sp>
      <p:sp>
        <p:nvSpPr>
          <p:cNvPr id="6" name="Rectangle 11"/>
          <p:cNvSpPr>
            <a:spLocks noGrp="1" noChangeArrowheads="1"/>
          </p:cNvSpPr>
          <p:nvPr>
            <p:ph type="sldNum" sz="quarter" idx="12"/>
          </p:nvPr>
        </p:nvSpPr>
        <p:spPr>
          <a:ln/>
        </p:spPr>
        <p:txBody>
          <a:bodyPr/>
          <a:lstStyle>
            <a:lvl1pPr>
              <a:defRPr/>
            </a:lvl1pPr>
          </a:lstStyle>
          <a:p>
            <a:pPr>
              <a:defRPr/>
            </a:pPr>
            <a:fld id="{73254060-6C39-44BE-BABD-BB80761CD95D}" type="slidenum">
              <a:rPr lang="ar-SA" altLang="fa-IR"/>
              <a:pPr>
                <a:defRPr/>
              </a:pPr>
              <a:t>‹#›</a:t>
            </a:fld>
            <a:endParaRPr lang="en-US" altLang="fa-IR"/>
          </a:p>
        </p:txBody>
      </p:sp>
    </p:spTree>
    <p:extLst>
      <p:ext uri="{BB962C8B-B14F-4D97-AF65-F5344CB8AC3E}">
        <p14:creationId xmlns:p14="http://schemas.microsoft.com/office/powerpoint/2010/main" val="152749153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7772400" cy="1143000"/>
          </a:xfrm>
        </p:spPr>
        <p:txBody>
          <a:bodyPr/>
          <a:lstStyle/>
          <a:p>
            <a:r>
              <a:rPr lang="en-US"/>
              <a:t>Click to edit Master title style</a:t>
            </a:r>
            <a:endParaRPr lang="fa-IR"/>
          </a:p>
        </p:txBody>
      </p:sp>
      <p:sp>
        <p:nvSpPr>
          <p:cNvPr id="3" name="Table Placeholder 2"/>
          <p:cNvSpPr>
            <a:spLocks noGrp="1"/>
          </p:cNvSpPr>
          <p:nvPr>
            <p:ph type="tbl" idx="1"/>
          </p:nvPr>
        </p:nvSpPr>
        <p:spPr>
          <a:xfrm>
            <a:off x="685800" y="2057400"/>
            <a:ext cx="7772400" cy="4114800"/>
          </a:xfrm>
        </p:spPr>
        <p:txBody>
          <a:bodyPr/>
          <a:lstStyle/>
          <a:p>
            <a:pPr lvl="0"/>
            <a:endParaRPr lang="fa-IR" noProof="0"/>
          </a:p>
        </p:txBody>
      </p:sp>
      <p:sp>
        <p:nvSpPr>
          <p:cNvPr id="4" name="Rectangle 9"/>
          <p:cNvSpPr>
            <a:spLocks noGrp="1" noChangeArrowheads="1"/>
          </p:cNvSpPr>
          <p:nvPr>
            <p:ph type="dt" sz="half" idx="10"/>
          </p:nvPr>
        </p:nvSpPr>
        <p:spPr>
          <a:ln/>
        </p:spPr>
        <p:txBody>
          <a:bodyPr/>
          <a:lstStyle>
            <a:lvl1pPr>
              <a:defRPr/>
            </a:lvl1pPr>
          </a:lstStyle>
          <a:p>
            <a:pPr>
              <a:defRPr/>
            </a:pPr>
            <a:endParaRPr lang="en-US"/>
          </a:p>
        </p:txBody>
      </p:sp>
      <p:sp>
        <p:nvSpPr>
          <p:cNvPr id="5" name="Rectangle 10"/>
          <p:cNvSpPr>
            <a:spLocks noGrp="1" noChangeArrowheads="1"/>
          </p:cNvSpPr>
          <p:nvPr>
            <p:ph type="ftr" sz="quarter" idx="11"/>
          </p:nvPr>
        </p:nvSpPr>
        <p:spPr>
          <a:ln/>
        </p:spPr>
        <p:txBody>
          <a:bodyPr/>
          <a:lstStyle>
            <a:lvl1pPr>
              <a:defRPr/>
            </a:lvl1pPr>
          </a:lstStyle>
          <a:p>
            <a:pPr>
              <a:defRPr/>
            </a:pPr>
            <a:endParaRPr lang="en-US"/>
          </a:p>
        </p:txBody>
      </p:sp>
      <p:sp>
        <p:nvSpPr>
          <p:cNvPr id="6" name="Rectangle 11"/>
          <p:cNvSpPr>
            <a:spLocks noGrp="1" noChangeArrowheads="1"/>
          </p:cNvSpPr>
          <p:nvPr>
            <p:ph type="sldNum" sz="quarter" idx="12"/>
          </p:nvPr>
        </p:nvSpPr>
        <p:spPr>
          <a:ln/>
        </p:spPr>
        <p:txBody>
          <a:bodyPr/>
          <a:lstStyle>
            <a:lvl1pPr>
              <a:defRPr/>
            </a:lvl1pPr>
          </a:lstStyle>
          <a:p>
            <a:pPr>
              <a:defRPr/>
            </a:pPr>
            <a:fld id="{52153424-F053-45E0-921C-0AB9778EA640}" type="slidenum">
              <a:rPr lang="ar-SA" altLang="fa-IR"/>
              <a:pPr>
                <a:defRPr/>
              </a:pPr>
              <a:t>‹#›</a:t>
            </a:fld>
            <a:endParaRPr lang="en-US" altLang="fa-IR"/>
          </a:p>
        </p:txBody>
      </p:sp>
    </p:spTree>
    <p:extLst>
      <p:ext uri="{BB962C8B-B14F-4D97-AF65-F5344CB8AC3E}">
        <p14:creationId xmlns:p14="http://schemas.microsoft.com/office/powerpoint/2010/main" val="357097806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7772400" cy="1143000"/>
          </a:xfrm>
        </p:spPr>
        <p:txBody>
          <a:bodyPr/>
          <a:lstStyle/>
          <a:p>
            <a:r>
              <a:rPr lang="en-US"/>
              <a:t>Click to edit Master title style</a:t>
            </a:r>
            <a:endParaRPr lang="fa-IR"/>
          </a:p>
        </p:txBody>
      </p:sp>
      <p:sp>
        <p:nvSpPr>
          <p:cNvPr id="3" name="Chart Placeholder 2"/>
          <p:cNvSpPr>
            <a:spLocks noGrp="1"/>
          </p:cNvSpPr>
          <p:nvPr>
            <p:ph type="chart" idx="1"/>
          </p:nvPr>
        </p:nvSpPr>
        <p:spPr>
          <a:xfrm>
            <a:off x="685800" y="2057400"/>
            <a:ext cx="7772400" cy="4114800"/>
          </a:xfrm>
        </p:spPr>
        <p:txBody>
          <a:bodyPr/>
          <a:lstStyle/>
          <a:p>
            <a:pPr lvl="0"/>
            <a:endParaRPr lang="fa-IR" noProof="0"/>
          </a:p>
        </p:txBody>
      </p:sp>
      <p:sp>
        <p:nvSpPr>
          <p:cNvPr id="4" name="Rectangle 9"/>
          <p:cNvSpPr>
            <a:spLocks noGrp="1" noChangeArrowheads="1"/>
          </p:cNvSpPr>
          <p:nvPr>
            <p:ph type="dt" sz="half" idx="10"/>
          </p:nvPr>
        </p:nvSpPr>
        <p:spPr>
          <a:ln/>
        </p:spPr>
        <p:txBody>
          <a:bodyPr/>
          <a:lstStyle>
            <a:lvl1pPr>
              <a:defRPr/>
            </a:lvl1pPr>
          </a:lstStyle>
          <a:p>
            <a:pPr>
              <a:defRPr/>
            </a:pPr>
            <a:endParaRPr lang="en-US"/>
          </a:p>
        </p:txBody>
      </p:sp>
      <p:sp>
        <p:nvSpPr>
          <p:cNvPr id="5" name="Rectangle 10"/>
          <p:cNvSpPr>
            <a:spLocks noGrp="1" noChangeArrowheads="1"/>
          </p:cNvSpPr>
          <p:nvPr>
            <p:ph type="ftr" sz="quarter" idx="11"/>
          </p:nvPr>
        </p:nvSpPr>
        <p:spPr>
          <a:ln/>
        </p:spPr>
        <p:txBody>
          <a:bodyPr/>
          <a:lstStyle>
            <a:lvl1pPr>
              <a:defRPr/>
            </a:lvl1pPr>
          </a:lstStyle>
          <a:p>
            <a:pPr>
              <a:defRPr/>
            </a:pPr>
            <a:endParaRPr lang="en-US"/>
          </a:p>
        </p:txBody>
      </p:sp>
      <p:sp>
        <p:nvSpPr>
          <p:cNvPr id="6" name="Rectangle 11"/>
          <p:cNvSpPr>
            <a:spLocks noGrp="1" noChangeArrowheads="1"/>
          </p:cNvSpPr>
          <p:nvPr>
            <p:ph type="sldNum" sz="quarter" idx="12"/>
          </p:nvPr>
        </p:nvSpPr>
        <p:spPr>
          <a:ln/>
        </p:spPr>
        <p:txBody>
          <a:bodyPr/>
          <a:lstStyle>
            <a:lvl1pPr>
              <a:defRPr/>
            </a:lvl1pPr>
          </a:lstStyle>
          <a:p>
            <a:pPr>
              <a:defRPr/>
            </a:pPr>
            <a:fld id="{6F31D1CB-3B45-45B2-B50F-38578A0CAB99}" type="slidenum">
              <a:rPr lang="ar-SA" altLang="fa-IR"/>
              <a:pPr>
                <a:defRPr/>
              </a:pPr>
              <a:t>‹#›</a:t>
            </a:fld>
            <a:endParaRPr lang="en-US" altLang="fa-IR"/>
          </a:p>
        </p:txBody>
      </p:sp>
    </p:spTree>
    <p:extLst>
      <p:ext uri="{BB962C8B-B14F-4D97-AF65-F5344CB8AC3E}">
        <p14:creationId xmlns:p14="http://schemas.microsoft.com/office/powerpoint/2010/main" val="246072637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fa-IR"/>
          </a:p>
        </p:txBody>
      </p:sp>
      <p:sp>
        <p:nvSpPr>
          <p:cNvPr id="4" name="Date Placeholder 3"/>
          <p:cNvSpPr>
            <a:spLocks noGrp="1"/>
          </p:cNvSpPr>
          <p:nvPr>
            <p:ph type="dt" sz="half" idx="10"/>
          </p:nvPr>
        </p:nvSpPr>
        <p:spPr/>
        <p:txBody>
          <a:bodyPr/>
          <a:lstStyle>
            <a:lvl1pPr eaLnBrk="0" hangingPunct="0">
              <a:defRPr>
                <a:latin typeface="Times New Roman" panose="02020603050405020304" pitchFamily="18" charset="0"/>
              </a:defRPr>
            </a:lvl1pPr>
          </a:lstStyle>
          <a:p>
            <a:pPr>
              <a:defRPr/>
            </a:pPr>
            <a:fld id="{75FFC954-8606-4B2F-ADFE-D9A660E48978}" type="datetimeFigureOut">
              <a:rPr lang="ar-SA"/>
              <a:pPr>
                <a:defRPr/>
              </a:pPr>
              <a:t>14/05/1444</a:t>
            </a:fld>
            <a:endParaRPr lang="en-US"/>
          </a:p>
        </p:txBody>
      </p:sp>
      <p:sp>
        <p:nvSpPr>
          <p:cNvPr id="5" name="Footer Placeholder 4"/>
          <p:cNvSpPr>
            <a:spLocks noGrp="1"/>
          </p:cNvSpPr>
          <p:nvPr>
            <p:ph type="ftr" sz="quarter" idx="11"/>
          </p:nvPr>
        </p:nvSpPr>
        <p:spPr/>
        <p:txBody>
          <a:bodyPr/>
          <a:lstStyle>
            <a:lvl1pPr eaLnBrk="0" hangingPunct="0">
              <a:defRPr>
                <a:latin typeface="Times New Roman" panose="02020603050405020304" pitchFamily="18"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hangingPunct="0">
              <a:defRPr>
                <a:latin typeface="Times New Roman" panose="02020603050405020304" pitchFamily="18" charset="0"/>
              </a:defRPr>
            </a:lvl1pPr>
          </a:lstStyle>
          <a:p>
            <a:pPr>
              <a:defRPr/>
            </a:pPr>
            <a:fld id="{C67C3C83-8774-4AA4-807C-A21B03391F55}" type="slidenum">
              <a:rPr lang="ar-SA"/>
              <a:pPr>
                <a:defRPr/>
              </a:pPr>
              <a:t>‹#›</a:t>
            </a:fld>
            <a:endParaRPr lang="en-US"/>
          </a:p>
        </p:txBody>
      </p:sp>
    </p:spTree>
    <p:extLst>
      <p:ext uri="{BB962C8B-B14F-4D97-AF65-F5344CB8AC3E}">
        <p14:creationId xmlns:p14="http://schemas.microsoft.com/office/powerpoint/2010/main" val="24377779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lvl1pPr eaLnBrk="0" hangingPunct="0">
              <a:defRPr>
                <a:latin typeface="Times New Roman" panose="02020603050405020304" pitchFamily="18" charset="0"/>
              </a:defRPr>
            </a:lvl1pPr>
          </a:lstStyle>
          <a:p>
            <a:pPr>
              <a:defRPr/>
            </a:pPr>
            <a:fld id="{45ADC211-EE82-4D9C-BA65-D43AF9E248CB}" type="datetimeFigureOut">
              <a:rPr lang="ar-SA"/>
              <a:pPr>
                <a:defRPr/>
              </a:pPr>
              <a:t>14/05/1444</a:t>
            </a:fld>
            <a:endParaRPr lang="en-US"/>
          </a:p>
        </p:txBody>
      </p:sp>
      <p:sp>
        <p:nvSpPr>
          <p:cNvPr id="5" name="Footer Placeholder 4"/>
          <p:cNvSpPr>
            <a:spLocks noGrp="1"/>
          </p:cNvSpPr>
          <p:nvPr>
            <p:ph type="ftr" sz="quarter" idx="11"/>
          </p:nvPr>
        </p:nvSpPr>
        <p:spPr/>
        <p:txBody>
          <a:bodyPr/>
          <a:lstStyle>
            <a:lvl1pPr eaLnBrk="0" hangingPunct="0">
              <a:defRPr>
                <a:latin typeface="Times New Roman" panose="02020603050405020304" pitchFamily="18"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hangingPunct="0">
              <a:defRPr>
                <a:latin typeface="Times New Roman" panose="02020603050405020304" pitchFamily="18" charset="0"/>
              </a:defRPr>
            </a:lvl1pPr>
          </a:lstStyle>
          <a:p>
            <a:pPr>
              <a:defRPr/>
            </a:pPr>
            <a:fld id="{FFFA03AC-23EE-47D3-BB2F-F67D9B494974}" type="slidenum">
              <a:rPr lang="ar-SA"/>
              <a:pPr>
                <a:defRPr/>
              </a:pPr>
              <a:t>‹#›</a:t>
            </a:fld>
            <a:endParaRPr lang="en-US"/>
          </a:p>
        </p:txBody>
      </p:sp>
    </p:spTree>
    <p:extLst>
      <p:ext uri="{BB962C8B-B14F-4D97-AF65-F5344CB8AC3E}">
        <p14:creationId xmlns:p14="http://schemas.microsoft.com/office/powerpoint/2010/main" val="9023225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eaLnBrk="0" hangingPunct="0">
              <a:defRPr>
                <a:latin typeface="Times New Roman" panose="02020603050405020304" pitchFamily="18" charset="0"/>
              </a:defRPr>
            </a:lvl1pPr>
          </a:lstStyle>
          <a:p>
            <a:pPr>
              <a:defRPr/>
            </a:pPr>
            <a:fld id="{A9B6B87C-41FF-4F59-8553-29431B24C0C1}" type="datetimeFigureOut">
              <a:rPr lang="ar-SA"/>
              <a:pPr>
                <a:defRPr/>
              </a:pPr>
              <a:t>14/05/1444</a:t>
            </a:fld>
            <a:endParaRPr lang="en-US"/>
          </a:p>
        </p:txBody>
      </p:sp>
      <p:sp>
        <p:nvSpPr>
          <p:cNvPr id="5" name="Footer Placeholder 4"/>
          <p:cNvSpPr>
            <a:spLocks noGrp="1"/>
          </p:cNvSpPr>
          <p:nvPr>
            <p:ph type="ftr" sz="quarter" idx="11"/>
          </p:nvPr>
        </p:nvSpPr>
        <p:spPr/>
        <p:txBody>
          <a:bodyPr/>
          <a:lstStyle>
            <a:lvl1pPr eaLnBrk="0" hangingPunct="0">
              <a:defRPr>
                <a:latin typeface="Times New Roman" panose="02020603050405020304" pitchFamily="18"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hangingPunct="0">
              <a:defRPr>
                <a:latin typeface="Times New Roman" panose="02020603050405020304" pitchFamily="18" charset="0"/>
              </a:defRPr>
            </a:lvl1pPr>
          </a:lstStyle>
          <a:p>
            <a:pPr>
              <a:defRPr/>
            </a:pPr>
            <a:fld id="{1224AF30-5175-407B-BACC-CDD978F491CE}" type="slidenum">
              <a:rPr lang="ar-SA"/>
              <a:pPr>
                <a:defRPr/>
              </a:pPr>
              <a:t>‹#›</a:t>
            </a:fld>
            <a:endParaRPr lang="en-US"/>
          </a:p>
        </p:txBody>
      </p:sp>
    </p:spTree>
    <p:extLst>
      <p:ext uri="{BB962C8B-B14F-4D97-AF65-F5344CB8AC3E}">
        <p14:creationId xmlns:p14="http://schemas.microsoft.com/office/powerpoint/2010/main" val="31849212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Date Placeholder 3"/>
          <p:cNvSpPr>
            <a:spLocks noGrp="1"/>
          </p:cNvSpPr>
          <p:nvPr>
            <p:ph type="dt" sz="half" idx="10"/>
          </p:nvPr>
        </p:nvSpPr>
        <p:spPr/>
        <p:txBody>
          <a:bodyPr/>
          <a:lstStyle>
            <a:lvl1pPr eaLnBrk="0" hangingPunct="0">
              <a:defRPr>
                <a:latin typeface="Times New Roman" panose="02020603050405020304" pitchFamily="18" charset="0"/>
              </a:defRPr>
            </a:lvl1pPr>
          </a:lstStyle>
          <a:p>
            <a:pPr>
              <a:defRPr/>
            </a:pPr>
            <a:fld id="{3CB690C7-C44B-4BEF-8507-1527B98F9E78}" type="datetimeFigureOut">
              <a:rPr lang="ar-SA"/>
              <a:pPr>
                <a:defRPr/>
              </a:pPr>
              <a:t>14/05/1444</a:t>
            </a:fld>
            <a:endParaRPr lang="en-US"/>
          </a:p>
        </p:txBody>
      </p:sp>
      <p:sp>
        <p:nvSpPr>
          <p:cNvPr id="6" name="Footer Placeholder 4"/>
          <p:cNvSpPr>
            <a:spLocks noGrp="1"/>
          </p:cNvSpPr>
          <p:nvPr>
            <p:ph type="ftr" sz="quarter" idx="11"/>
          </p:nvPr>
        </p:nvSpPr>
        <p:spPr/>
        <p:txBody>
          <a:bodyPr/>
          <a:lstStyle>
            <a:lvl1pPr eaLnBrk="0" hangingPunct="0">
              <a:defRPr>
                <a:latin typeface="Times New Roman" panose="02020603050405020304" pitchFamily="18" charset="0"/>
              </a:defRPr>
            </a:lvl1pPr>
          </a:lstStyle>
          <a:p>
            <a:pPr>
              <a:defRPr/>
            </a:pPr>
            <a:endParaRPr lang="en-US"/>
          </a:p>
        </p:txBody>
      </p:sp>
      <p:sp>
        <p:nvSpPr>
          <p:cNvPr id="7" name="Slide Number Placeholder 5"/>
          <p:cNvSpPr>
            <a:spLocks noGrp="1"/>
          </p:cNvSpPr>
          <p:nvPr>
            <p:ph type="sldNum" sz="quarter" idx="12"/>
          </p:nvPr>
        </p:nvSpPr>
        <p:spPr/>
        <p:txBody>
          <a:bodyPr/>
          <a:lstStyle>
            <a:lvl1pPr eaLnBrk="0" hangingPunct="0">
              <a:defRPr>
                <a:latin typeface="Times New Roman" panose="02020603050405020304" pitchFamily="18" charset="0"/>
              </a:defRPr>
            </a:lvl1pPr>
          </a:lstStyle>
          <a:p>
            <a:pPr>
              <a:defRPr/>
            </a:pPr>
            <a:fld id="{797C6D5C-BDA6-44B0-AED5-DD123A38ABE6}" type="slidenum">
              <a:rPr lang="ar-SA"/>
              <a:pPr>
                <a:defRPr/>
              </a:pPr>
              <a:t>‹#›</a:t>
            </a:fld>
            <a:endParaRPr lang="en-US"/>
          </a:p>
        </p:txBody>
      </p:sp>
    </p:spTree>
    <p:extLst>
      <p:ext uri="{BB962C8B-B14F-4D97-AF65-F5344CB8AC3E}">
        <p14:creationId xmlns:p14="http://schemas.microsoft.com/office/powerpoint/2010/main" val="19544067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7" name="Date Placeholder 3"/>
          <p:cNvSpPr>
            <a:spLocks noGrp="1"/>
          </p:cNvSpPr>
          <p:nvPr>
            <p:ph type="dt" sz="half" idx="10"/>
          </p:nvPr>
        </p:nvSpPr>
        <p:spPr/>
        <p:txBody>
          <a:bodyPr/>
          <a:lstStyle>
            <a:lvl1pPr eaLnBrk="0" hangingPunct="0">
              <a:defRPr>
                <a:latin typeface="Times New Roman" panose="02020603050405020304" pitchFamily="18" charset="0"/>
              </a:defRPr>
            </a:lvl1pPr>
          </a:lstStyle>
          <a:p>
            <a:pPr>
              <a:defRPr/>
            </a:pPr>
            <a:fld id="{5EE14EF6-4285-4DC6-ACC5-4803554C4292}" type="datetimeFigureOut">
              <a:rPr lang="ar-SA"/>
              <a:pPr>
                <a:defRPr/>
              </a:pPr>
              <a:t>14/05/1444</a:t>
            </a:fld>
            <a:endParaRPr lang="en-US"/>
          </a:p>
        </p:txBody>
      </p:sp>
      <p:sp>
        <p:nvSpPr>
          <p:cNvPr id="8" name="Footer Placeholder 4"/>
          <p:cNvSpPr>
            <a:spLocks noGrp="1"/>
          </p:cNvSpPr>
          <p:nvPr>
            <p:ph type="ftr" sz="quarter" idx="11"/>
          </p:nvPr>
        </p:nvSpPr>
        <p:spPr/>
        <p:txBody>
          <a:bodyPr/>
          <a:lstStyle>
            <a:lvl1pPr eaLnBrk="0" hangingPunct="0">
              <a:defRPr>
                <a:latin typeface="Times New Roman" panose="02020603050405020304" pitchFamily="18" charset="0"/>
              </a:defRPr>
            </a:lvl1pPr>
          </a:lstStyle>
          <a:p>
            <a:pPr>
              <a:defRPr/>
            </a:pPr>
            <a:endParaRPr lang="en-US"/>
          </a:p>
        </p:txBody>
      </p:sp>
      <p:sp>
        <p:nvSpPr>
          <p:cNvPr id="9" name="Slide Number Placeholder 5"/>
          <p:cNvSpPr>
            <a:spLocks noGrp="1"/>
          </p:cNvSpPr>
          <p:nvPr>
            <p:ph type="sldNum" sz="quarter" idx="12"/>
          </p:nvPr>
        </p:nvSpPr>
        <p:spPr/>
        <p:txBody>
          <a:bodyPr/>
          <a:lstStyle>
            <a:lvl1pPr eaLnBrk="0" hangingPunct="0">
              <a:defRPr>
                <a:latin typeface="Times New Roman" panose="02020603050405020304" pitchFamily="18" charset="0"/>
              </a:defRPr>
            </a:lvl1pPr>
          </a:lstStyle>
          <a:p>
            <a:pPr>
              <a:defRPr/>
            </a:pPr>
            <a:fld id="{2D10FA8C-496B-449B-99A8-D684631C37F5}" type="slidenum">
              <a:rPr lang="ar-SA"/>
              <a:pPr>
                <a:defRPr/>
              </a:pPr>
              <a:t>‹#›</a:t>
            </a:fld>
            <a:endParaRPr lang="en-US"/>
          </a:p>
        </p:txBody>
      </p:sp>
    </p:spTree>
    <p:extLst>
      <p:ext uri="{BB962C8B-B14F-4D97-AF65-F5344CB8AC3E}">
        <p14:creationId xmlns:p14="http://schemas.microsoft.com/office/powerpoint/2010/main" val="7012782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Date Placeholder 3"/>
          <p:cNvSpPr>
            <a:spLocks noGrp="1"/>
          </p:cNvSpPr>
          <p:nvPr>
            <p:ph type="dt" sz="half" idx="10"/>
          </p:nvPr>
        </p:nvSpPr>
        <p:spPr/>
        <p:txBody>
          <a:bodyPr/>
          <a:lstStyle>
            <a:lvl1pPr eaLnBrk="0" hangingPunct="0">
              <a:defRPr>
                <a:latin typeface="Times New Roman" panose="02020603050405020304" pitchFamily="18" charset="0"/>
              </a:defRPr>
            </a:lvl1pPr>
          </a:lstStyle>
          <a:p>
            <a:pPr>
              <a:defRPr/>
            </a:pPr>
            <a:fld id="{E3D576D1-FE61-451D-BA93-D8B8B76F4AF9}" type="datetimeFigureOut">
              <a:rPr lang="ar-SA"/>
              <a:pPr>
                <a:defRPr/>
              </a:pPr>
              <a:t>14/05/1444</a:t>
            </a:fld>
            <a:endParaRPr lang="en-US"/>
          </a:p>
        </p:txBody>
      </p:sp>
      <p:sp>
        <p:nvSpPr>
          <p:cNvPr id="4" name="Footer Placeholder 4"/>
          <p:cNvSpPr>
            <a:spLocks noGrp="1"/>
          </p:cNvSpPr>
          <p:nvPr>
            <p:ph type="ftr" sz="quarter" idx="11"/>
          </p:nvPr>
        </p:nvSpPr>
        <p:spPr/>
        <p:txBody>
          <a:bodyPr/>
          <a:lstStyle>
            <a:lvl1pPr eaLnBrk="0" hangingPunct="0">
              <a:defRPr>
                <a:latin typeface="Times New Roman" panose="02020603050405020304" pitchFamily="18" charset="0"/>
              </a:defRPr>
            </a:lvl1pPr>
          </a:lstStyle>
          <a:p>
            <a:pPr>
              <a:defRPr/>
            </a:pPr>
            <a:endParaRPr lang="en-US"/>
          </a:p>
        </p:txBody>
      </p:sp>
      <p:sp>
        <p:nvSpPr>
          <p:cNvPr id="5" name="Slide Number Placeholder 5"/>
          <p:cNvSpPr>
            <a:spLocks noGrp="1"/>
          </p:cNvSpPr>
          <p:nvPr>
            <p:ph type="sldNum" sz="quarter" idx="12"/>
          </p:nvPr>
        </p:nvSpPr>
        <p:spPr/>
        <p:txBody>
          <a:bodyPr/>
          <a:lstStyle>
            <a:lvl1pPr eaLnBrk="0" hangingPunct="0">
              <a:defRPr>
                <a:latin typeface="Times New Roman" panose="02020603050405020304" pitchFamily="18" charset="0"/>
              </a:defRPr>
            </a:lvl1pPr>
          </a:lstStyle>
          <a:p>
            <a:pPr>
              <a:defRPr/>
            </a:pPr>
            <a:fld id="{4420ACA8-B2DC-444C-956D-90A9180F17EC}" type="slidenum">
              <a:rPr lang="ar-SA"/>
              <a:pPr>
                <a:defRPr/>
              </a:pPr>
              <a:t>‹#›</a:t>
            </a:fld>
            <a:endParaRPr lang="en-US"/>
          </a:p>
        </p:txBody>
      </p:sp>
    </p:spTree>
    <p:extLst>
      <p:ext uri="{BB962C8B-B14F-4D97-AF65-F5344CB8AC3E}">
        <p14:creationId xmlns:p14="http://schemas.microsoft.com/office/powerpoint/2010/main" val="375495155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eaLnBrk="0" hangingPunct="0">
              <a:defRPr>
                <a:latin typeface="Times New Roman" panose="02020603050405020304" pitchFamily="18" charset="0"/>
              </a:defRPr>
            </a:lvl1pPr>
          </a:lstStyle>
          <a:p>
            <a:pPr>
              <a:defRPr/>
            </a:pPr>
            <a:fld id="{CB87BAD9-CC5F-4CEF-8DB7-63EF672ED9A9}" type="datetimeFigureOut">
              <a:rPr lang="ar-SA"/>
              <a:pPr>
                <a:defRPr/>
              </a:pPr>
              <a:t>14/05/1444</a:t>
            </a:fld>
            <a:endParaRPr lang="en-US"/>
          </a:p>
        </p:txBody>
      </p:sp>
      <p:sp>
        <p:nvSpPr>
          <p:cNvPr id="3" name="Footer Placeholder 4"/>
          <p:cNvSpPr>
            <a:spLocks noGrp="1"/>
          </p:cNvSpPr>
          <p:nvPr>
            <p:ph type="ftr" sz="quarter" idx="11"/>
          </p:nvPr>
        </p:nvSpPr>
        <p:spPr/>
        <p:txBody>
          <a:bodyPr/>
          <a:lstStyle>
            <a:lvl1pPr eaLnBrk="0" hangingPunct="0">
              <a:defRPr>
                <a:latin typeface="Times New Roman" panose="02020603050405020304" pitchFamily="18" charset="0"/>
              </a:defRPr>
            </a:lvl1pPr>
          </a:lstStyle>
          <a:p>
            <a:pPr>
              <a:defRPr/>
            </a:pPr>
            <a:endParaRPr lang="en-US"/>
          </a:p>
        </p:txBody>
      </p:sp>
      <p:sp>
        <p:nvSpPr>
          <p:cNvPr id="4" name="Slide Number Placeholder 5"/>
          <p:cNvSpPr>
            <a:spLocks noGrp="1"/>
          </p:cNvSpPr>
          <p:nvPr>
            <p:ph type="sldNum" sz="quarter" idx="12"/>
          </p:nvPr>
        </p:nvSpPr>
        <p:spPr/>
        <p:txBody>
          <a:bodyPr/>
          <a:lstStyle>
            <a:lvl1pPr eaLnBrk="0" hangingPunct="0">
              <a:defRPr>
                <a:latin typeface="Times New Roman" panose="02020603050405020304" pitchFamily="18" charset="0"/>
              </a:defRPr>
            </a:lvl1pPr>
          </a:lstStyle>
          <a:p>
            <a:pPr>
              <a:defRPr/>
            </a:pPr>
            <a:fld id="{85B83ACE-6453-419A-8662-D7864A93ABDE}" type="slidenum">
              <a:rPr lang="ar-SA"/>
              <a:pPr>
                <a:defRPr/>
              </a:pPr>
              <a:t>‹#›</a:t>
            </a:fld>
            <a:endParaRPr lang="en-US"/>
          </a:p>
        </p:txBody>
      </p:sp>
    </p:spTree>
    <p:extLst>
      <p:ext uri="{BB962C8B-B14F-4D97-AF65-F5344CB8AC3E}">
        <p14:creationId xmlns:p14="http://schemas.microsoft.com/office/powerpoint/2010/main" val="25600097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eaLnBrk="0" hangingPunct="0">
              <a:defRPr>
                <a:latin typeface="Times New Roman" panose="02020603050405020304" pitchFamily="18" charset="0"/>
              </a:defRPr>
            </a:lvl1pPr>
          </a:lstStyle>
          <a:p>
            <a:pPr>
              <a:defRPr/>
            </a:pPr>
            <a:fld id="{2832B99C-259F-4B30-9ECD-4BBE397217D1}" type="datetimeFigureOut">
              <a:rPr lang="ar-SA"/>
              <a:pPr>
                <a:defRPr/>
              </a:pPr>
              <a:t>14/05/1444</a:t>
            </a:fld>
            <a:endParaRPr lang="en-US"/>
          </a:p>
        </p:txBody>
      </p:sp>
      <p:sp>
        <p:nvSpPr>
          <p:cNvPr id="6" name="Footer Placeholder 4"/>
          <p:cNvSpPr>
            <a:spLocks noGrp="1"/>
          </p:cNvSpPr>
          <p:nvPr>
            <p:ph type="ftr" sz="quarter" idx="11"/>
          </p:nvPr>
        </p:nvSpPr>
        <p:spPr/>
        <p:txBody>
          <a:bodyPr/>
          <a:lstStyle>
            <a:lvl1pPr eaLnBrk="0" hangingPunct="0">
              <a:defRPr>
                <a:latin typeface="Times New Roman" panose="02020603050405020304" pitchFamily="18" charset="0"/>
              </a:defRPr>
            </a:lvl1pPr>
          </a:lstStyle>
          <a:p>
            <a:pPr>
              <a:defRPr/>
            </a:pPr>
            <a:endParaRPr lang="en-US"/>
          </a:p>
        </p:txBody>
      </p:sp>
      <p:sp>
        <p:nvSpPr>
          <p:cNvPr id="7" name="Slide Number Placeholder 5"/>
          <p:cNvSpPr>
            <a:spLocks noGrp="1"/>
          </p:cNvSpPr>
          <p:nvPr>
            <p:ph type="sldNum" sz="quarter" idx="12"/>
          </p:nvPr>
        </p:nvSpPr>
        <p:spPr/>
        <p:txBody>
          <a:bodyPr/>
          <a:lstStyle>
            <a:lvl1pPr eaLnBrk="0" hangingPunct="0">
              <a:defRPr>
                <a:latin typeface="Times New Roman" panose="02020603050405020304" pitchFamily="18" charset="0"/>
              </a:defRPr>
            </a:lvl1pPr>
          </a:lstStyle>
          <a:p>
            <a:pPr>
              <a:defRPr/>
            </a:pPr>
            <a:fld id="{CACF410C-0BD8-4303-B37C-F373DF10557F}" type="slidenum">
              <a:rPr lang="ar-SA"/>
              <a:pPr>
                <a:defRPr/>
              </a:pPr>
              <a:t>‹#›</a:t>
            </a:fld>
            <a:endParaRPr lang="en-US"/>
          </a:p>
        </p:txBody>
      </p:sp>
    </p:spTree>
    <p:extLst>
      <p:ext uri="{BB962C8B-B14F-4D97-AF65-F5344CB8AC3E}">
        <p14:creationId xmlns:p14="http://schemas.microsoft.com/office/powerpoint/2010/main" val="30393253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fa-IR"/>
              <a:t>درس مهندسی فناوری اطلاعات                       فصل 3</a:t>
            </a:r>
            <a:endParaRPr lang="en-US" dirty="0"/>
          </a:p>
        </p:txBody>
      </p:sp>
      <p:sp>
        <p:nvSpPr>
          <p:cNvPr id="6" name="Slide Number Placeholder 5"/>
          <p:cNvSpPr>
            <a:spLocks noGrp="1"/>
          </p:cNvSpPr>
          <p:nvPr>
            <p:ph type="sldNum" sz="quarter" idx="12"/>
          </p:nvPr>
        </p:nvSpPr>
        <p:spPr/>
        <p:txBody>
          <a:bodyPr/>
          <a:lstStyle>
            <a:lvl1pPr>
              <a:defRPr/>
            </a:lvl1pPr>
          </a:lstStyle>
          <a:p>
            <a:pPr>
              <a:defRPr/>
            </a:pPr>
            <a:fld id="{CA0BA2B1-3B56-4224-A8DB-8291AD9334DC}" type="slidenum">
              <a:rPr lang="fa-IR" altLang="en-US"/>
              <a:pPr>
                <a:defRPr/>
              </a:pPr>
              <a:t>‹#›</a:t>
            </a:fld>
            <a:endParaRPr lang="en-US" altLang="en-US"/>
          </a:p>
        </p:txBody>
      </p:sp>
    </p:spTree>
    <p:extLst>
      <p:ext uri="{BB962C8B-B14F-4D97-AF65-F5344CB8AC3E}">
        <p14:creationId xmlns:p14="http://schemas.microsoft.com/office/powerpoint/2010/main" val="393396068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rtlCol="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a-IR"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eaLnBrk="0" hangingPunct="0">
              <a:defRPr>
                <a:latin typeface="Times New Roman" panose="02020603050405020304" pitchFamily="18" charset="0"/>
              </a:defRPr>
            </a:lvl1pPr>
          </a:lstStyle>
          <a:p>
            <a:pPr>
              <a:defRPr/>
            </a:pPr>
            <a:fld id="{EDD0F918-B2D3-4A9B-8E80-2C0F082B614C}" type="datetimeFigureOut">
              <a:rPr lang="ar-SA"/>
              <a:pPr>
                <a:defRPr/>
              </a:pPr>
              <a:t>14/05/1444</a:t>
            </a:fld>
            <a:endParaRPr lang="en-US"/>
          </a:p>
        </p:txBody>
      </p:sp>
      <p:sp>
        <p:nvSpPr>
          <p:cNvPr id="6" name="Footer Placeholder 4"/>
          <p:cNvSpPr>
            <a:spLocks noGrp="1"/>
          </p:cNvSpPr>
          <p:nvPr>
            <p:ph type="ftr" sz="quarter" idx="11"/>
          </p:nvPr>
        </p:nvSpPr>
        <p:spPr/>
        <p:txBody>
          <a:bodyPr/>
          <a:lstStyle>
            <a:lvl1pPr eaLnBrk="0" hangingPunct="0">
              <a:defRPr>
                <a:latin typeface="Times New Roman" panose="02020603050405020304" pitchFamily="18" charset="0"/>
              </a:defRPr>
            </a:lvl1pPr>
          </a:lstStyle>
          <a:p>
            <a:pPr>
              <a:defRPr/>
            </a:pPr>
            <a:endParaRPr lang="en-US"/>
          </a:p>
        </p:txBody>
      </p:sp>
      <p:sp>
        <p:nvSpPr>
          <p:cNvPr id="7" name="Slide Number Placeholder 5"/>
          <p:cNvSpPr>
            <a:spLocks noGrp="1"/>
          </p:cNvSpPr>
          <p:nvPr>
            <p:ph type="sldNum" sz="quarter" idx="12"/>
          </p:nvPr>
        </p:nvSpPr>
        <p:spPr/>
        <p:txBody>
          <a:bodyPr/>
          <a:lstStyle>
            <a:lvl1pPr eaLnBrk="0" hangingPunct="0">
              <a:defRPr>
                <a:latin typeface="Times New Roman" panose="02020603050405020304" pitchFamily="18" charset="0"/>
              </a:defRPr>
            </a:lvl1pPr>
          </a:lstStyle>
          <a:p>
            <a:pPr>
              <a:defRPr/>
            </a:pPr>
            <a:fld id="{42D21D33-40EF-4D72-A416-088FDF2E3D8A}" type="slidenum">
              <a:rPr lang="ar-SA"/>
              <a:pPr>
                <a:defRPr/>
              </a:pPr>
              <a:t>‹#›</a:t>
            </a:fld>
            <a:endParaRPr lang="en-US"/>
          </a:p>
        </p:txBody>
      </p:sp>
    </p:spTree>
    <p:extLst>
      <p:ext uri="{BB962C8B-B14F-4D97-AF65-F5344CB8AC3E}">
        <p14:creationId xmlns:p14="http://schemas.microsoft.com/office/powerpoint/2010/main" val="28059481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lvl1pPr eaLnBrk="0" hangingPunct="0">
              <a:defRPr>
                <a:latin typeface="Times New Roman" panose="02020603050405020304" pitchFamily="18" charset="0"/>
              </a:defRPr>
            </a:lvl1pPr>
          </a:lstStyle>
          <a:p>
            <a:pPr>
              <a:defRPr/>
            </a:pPr>
            <a:fld id="{25CDA315-5119-4753-AF67-A98CEBD1880E}" type="datetimeFigureOut">
              <a:rPr lang="ar-SA"/>
              <a:pPr>
                <a:defRPr/>
              </a:pPr>
              <a:t>14/05/1444</a:t>
            </a:fld>
            <a:endParaRPr lang="en-US"/>
          </a:p>
        </p:txBody>
      </p:sp>
      <p:sp>
        <p:nvSpPr>
          <p:cNvPr id="5" name="Footer Placeholder 4"/>
          <p:cNvSpPr>
            <a:spLocks noGrp="1"/>
          </p:cNvSpPr>
          <p:nvPr>
            <p:ph type="ftr" sz="quarter" idx="11"/>
          </p:nvPr>
        </p:nvSpPr>
        <p:spPr/>
        <p:txBody>
          <a:bodyPr/>
          <a:lstStyle>
            <a:lvl1pPr eaLnBrk="0" hangingPunct="0">
              <a:defRPr>
                <a:latin typeface="Times New Roman" panose="02020603050405020304" pitchFamily="18"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hangingPunct="0">
              <a:defRPr>
                <a:latin typeface="Times New Roman" panose="02020603050405020304" pitchFamily="18" charset="0"/>
              </a:defRPr>
            </a:lvl1pPr>
          </a:lstStyle>
          <a:p>
            <a:pPr>
              <a:defRPr/>
            </a:pPr>
            <a:fld id="{4AEC3048-519F-4813-BDFF-AB526639F1E5}" type="slidenum">
              <a:rPr lang="ar-SA"/>
              <a:pPr>
                <a:defRPr/>
              </a:pPr>
              <a:t>‹#›</a:t>
            </a:fld>
            <a:endParaRPr lang="en-US"/>
          </a:p>
        </p:txBody>
      </p:sp>
    </p:spTree>
    <p:extLst>
      <p:ext uri="{BB962C8B-B14F-4D97-AF65-F5344CB8AC3E}">
        <p14:creationId xmlns:p14="http://schemas.microsoft.com/office/powerpoint/2010/main" val="28038111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lvl1pPr eaLnBrk="0" hangingPunct="0">
              <a:defRPr>
                <a:latin typeface="Times New Roman" panose="02020603050405020304" pitchFamily="18" charset="0"/>
              </a:defRPr>
            </a:lvl1pPr>
          </a:lstStyle>
          <a:p>
            <a:pPr>
              <a:defRPr/>
            </a:pPr>
            <a:fld id="{8544237D-6D36-4EF0-9330-09DC7E60ADC1}" type="datetimeFigureOut">
              <a:rPr lang="ar-SA"/>
              <a:pPr>
                <a:defRPr/>
              </a:pPr>
              <a:t>14/05/1444</a:t>
            </a:fld>
            <a:endParaRPr lang="en-US"/>
          </a:p>
        </p:txBody>
      </p:sp>
      <p:sp>
        <p:nvSpPr>
          <p:cNvPr id="5" name="Footer Placeholder 4"/>
          <p:cNvSpPr>
            <a:spLocks noGrp="1"/>
          </p:cNvSpPr>
          <p:nvPr>
            <p:ph type="ftr" sz="quarter" idx="11"/>
          </p:nvPr>
        </p:nvSpPr>
        <p:spPr/>
        <p:txBody>
          <a:bodyPr/>
          <a:lstStyle>
            <a:lvl1pPr eaLnBrk="0" hangingPunct="0">
              <a:defRPr>
                <a:latin typeface="Times New Roman" panose="02020603050405020304" pitchFamily="18" charset="0"/>
              </a:defRPr>
            </a:lvl1pPr>
          </a:lstStyle>
          <a:p>
            <a:pPr>
              <a:defRPr/>
            </a:pPr>
            <a:endParaRPr lang="en-US"/>
          </a:p>
        </p:txBody>
      </p:sp>
      <p:sp>
        <p:nvSpPr>
          <p:cNvPr id="6" name="Slide Number Placeholder 5"/>
          <p:cNvSpPr>
            <a:spLocks noGrp="1"/>
          </p:cNvSpPr>
          <p:nvPr>
            <p:ph type="sldNum" sz="quarter" idx="12"/>
          </p:nvPr>
        </p:nvSpPr>
        <p:spPr/>
        <p:txBody>
          <a:bodyPr/>
          <a:lstStyle>
            <a:lvl1pPr eaLnBrk="0" hangingPunct="0">
              <a:defRPr>
                <a:latin typeface="Times New Roman" panose="02020603050405020304" pitchFamily="18" charset="0"/>
              </a:defRPr>
            </a:lvl1pPr>
          </a:lstStyle>
          <a:p>
            <a:pPr>
              <a:defRPr/>
            </a:pPr>
            <a:fld id="{559A931F-464B-4535-BA43-5EEFFF0E5F6C}" type="slidenum">
              <a:rPr lang="ar-SA"/>
              <a:pPr>
                <a:defRPr/>
              </a:pPr>
              <a:t>‹#›</a:t>
            </a:fld>
            <a:endParaRPr lang="en-US"/>
          </a:p>
        </p:txBody>
      </p:sp>
    </p:spTree>
    <p:extLst>
      <p:ext uri="{BB962C8B-B14F-4D97-AF65-F5344CB8AC3E}">
        <p14:creationId xmlns:p14="http://schemas.microsoft.com/office/powerpoint/2010/main" val="348484030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fa-I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3789A495-CEFB-473C-A4B1-A7A4DE7935F4}" type="datetime1">
              <a:rPr lang="en-US"/>
              <a:pPr>
                <a:defRPr/>
              </a:pPr>
              <a:t>12/7/2022</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2884336D-52E7-4B8D-A6BD-C0E59933B8A5}" type="slidenum">
              <a:rPr lang="en-US"/>
              <a:pPr>
                <a:defRPr/>
              </a:pPr>
              <a:t>‹#›</a:t>
            </a:fld>
            <a:endParaRPr lang="en-US"/>
          </a:p>
        </p:txBody>
      </p:sp>
    </p:spTree>
    <p:extLst>
      <p:ext uri="{BB962C8B-B14F-4D97-AF65-F5344CB8AC3E}">
        <p14:creationId xmlns:p14="http://schemas.microsoft.com/office/powerpoint/2010/main" val="318138139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B2C8AA6C-E5E7-407D-9816-7610DAC65DEA}" type="datetime1">
              <a:rPr lang="en-US"/>
              <a:pPr>
                <a:defRPr/>
              </a:pPr>
              <a:t>12/7/2022</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8729034F-73B6-4CCD-89F4-92C9D381603F}" type="slidenum">
              <a:rPr lang="en-US"/>
              <a:pPr>
                <a:defRPr/>
              </a:pPr>
              <a:t>‹#›</a:t>
            </a:fld>
            <a:endParaRPr lang="en-US"/>
          </a:p>
        </p:txBody>
      </p:sp>
    </p:spTree>
    <p:extLst>
      <p:ext uri="{BB962C8B-B14F-4D97-AF65-F5344CB8AC3E}">
        <p14:creationId xmlns:p14="http://schemas.microsoft.com/office/powerpoint/2010/main" val="325321286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689F57A5-B78B-4709-A61C-B48DB94F8143}" type="datetime1">
              <a:rPr lang="en-US"/>
              <a:pPr>
                <a:defRPr/>
              </a:pPr>
              <a:t>12/7/2022</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67EF8C75-3299-480D-856D-78B478B47695}" type="slidenum">
              <a:rPr lang="en-US"/>
              <a:pPr>
                <a:defRPr/>
              </a:pPr>
              <a:t>‹#›</a:t>
            </a:fld>
            <a:endParaRPr lang="en-US"/>
          </a:p>
        </p:txBody>
      </p:sp>
    </p:spTree>
    <p:extLst>
      <p:ext uri="{BB962C8B-B14F-4D97-AF65-F5344CB8AC3E}">
        <p14:creationId xmlns:p14="http://schemas.microsoft.com/office/powerpoint/2010/main" val="60247804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9975A803-8E61-49C9-9CCF-25B98182EA97}" type="datetime1">
              <a:rPr lang="en-US"/>
              <a:pPr>
                <a:defRPr/>
              </a:pPr>
              <a:t>12/7/2022</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61C38176-3A67-4509-8C58-A1EFF9F33C1D}" type="slidenum">
              <a:rPr lang="en-US"/>
              <a:pPr>
                <a:defRPr/>
              </a:pPr>
              <a:t>‹#›</a:t>
            </a:fld>
            <a:endParaRPr lang="en-US"/>
          </a:p>
        </p:txBody>
      </p:sp>
    </p:spTree>
    <p:extLst>
      <p:ext uri="{BB962C8B-B14F-4D97-AF65-F5344CB8AC3E}">
        <p14:creationId xmlns:p14="http://schemas.microsoft.com/office/powerpoint/2010/main" val="127185311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7" name="Date Placeholder 6"/>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CEE08FAE-7347-4BBE-B037-D255B7F51A13}" type="datetime1">
              <a:rPr lang="en-US"/>
              <a:pPr>
                <a:defRPr/>
              </a:pPr>
              <a:t>12/7/2022</a:t>
            </a:fld>
            <a:endParaRPr lang="en-US"/>
          </a:p>
        </p:txBody>
      </p:sp>
      <p:sp>
        <p:nvSpPr>
          <p:cNvPr id="8" name="Footer Placeholder 7"/>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9" name="Slide Number Placeholder 8"/>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DF7A10D2-6802-451E-BD0B-F6728626A5CA}" type="slidenum">
              <a:rPr lang="en-US"/>
              <a:pPr>
                <a:defRPr/>
              </a:pPr>
              <a:t>‹#›</a:t>
            </a:fld>
            <a:endParaRPr lang="en-US"/>
          </a:p>
        </p:txBody>
      </p:sp>
    </p:spTree>
    <p:extLst>
      <p:ext uri="{BB962C8B-B14F-4D97-AF65-F5344CB8AC3E}">
        <p14:creationId xmlns:p14="http://schemas.microsoft.com/office/powerpoint/2010/main" val="74359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Date Placeholder 2"/>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30BA0573-4DE2-445B-AD48-4A17B60DE6D4}" type="datetime1">
              <a:rPr lang="en-US"/>
              <a:pPr>
                <a:defRPr/>
              </a:pPr>
              <a:t>12/7/2022</a:t>
            </a:fld>
            <a:endParaRPr lang="en-US"/>
          </a:p>
        </p:txBody>
      </p:sp>
      <p:sp>
        <p:nvSpPr>
          <p:cNvPr id="4" name="Footer Placeholder 3"/>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5" name="Slide Number Placeholder 4"/>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0893B0E5-8B3F-4793-92D9-CCAED254EC07}" type="slidenum">
              <a:rPr lang="en-US"/>
              <a:pPr>
                <a:defRPr/>
              </a:pPr>
              <a:t>‹#›</a:t>
            </a:fld>
            <a:endParaRPr lang="en-US"/>
          </a:p>
        </p:txBody>
      </p:sp>
    </p:spTree>
    <p:extLst>
      <p:ext uri="{BB962C8B-B14F-4D97-AF65-F5344CB8AC3E}">
        <p14:creationId xmlns:p14="http://schemas.microsoft.com/office/powerpoint/2010/main" val="31289819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CF61CE3B-5C53-421D-B21A-7AA896AF4ECC}" type="datetime1">
              <a:rPr lang="en-US"/>
              <a:pPr>
                <a:defRPr/>
              </a:pPr>
              <a:t>12/7/2022</a:t>
            </a:fld>
            <a:endParaRPr lang="en-US"/>
          </a:p>
        </p:txBody>
      </p:sp>
      <p:sp>
        <p:nvSpPr>
          <p:cNvPr id="3" name="Footer Placeholder 2"/>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4" name="Slide Number Placeholder 3"/>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514EE615-33A8-4AE9-8FB0-E2CC31A9C326}" type="slidenum">
              <a:rPr lang="en-US"/>
              <a:pPr>
                <a:defRPr/>
              </a:pPr>
              <a:t>‹#›</a:t>
            </a:fld>
            <a:endParaRPr lang="en-US"/>
          </a:p>
        </p:txBody>
      </p:sp>
    </p:spTree>
    <p:extLst>
      <p:ext uri="{BB962C8B-B14F-4D97-AF65-F5344CB8AC3E}">
        <p14:creationId xmlns:p14="http://schemas.microsoft.com/office/powerpoint/2010/main" val="38634415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fa-IR"/>
              <a:t>درس مهندسی فناوری اطلاعات                       فصل 3</a:t>
            </a:r>
            <a:endParaRPr lang="en-US"/>
          </a:p>
        </p:txBody>
      </p:sp>
      <p:sp>
        <p:nvSpPr>
          <p:cNvPr id="6" name="Slide Number Placeholder 5"/>
          <p:cNvSpPr>
            <a:spLocks noGrp="1"/>
          </p:cNvSpPr>
          <p:nvPr>
            <p:ph type="sldNum" sz="quarter" idx="12"/>
          </p:nvPr>
        </p:nvSpPr>
        <p:spPr/>
        <p:txBody>
          <a:bodyPr/>
          <a:lstStyle>
            <a:lvl1pPr>
              <a:defRPr/>
            </a:lvl1pPr>
          </a:lstStyle>
          <a:p>
            <a:pPr>
              <a:defRPr/>
            </a:pPr>
            <a:fld id="{217179B9-639E-40D5-B749-41A44D2DE009}" type="slidenum">
              <a:rPr lang="fa-IR" altLang="en-US"/>
              <a:pPr>
                <a:defRPr/>
              </a:pPr>
              <a:t>‹#›</a:t>
            </a:fld>
            <a:endParaRPr lang="en-US" altLang="en-US"/>
          </a:p>
        </p:txBody>
      </p:sp>
    </p:spTree>
    <p:extLst>
      <p:ext uri="{BB962C8B-B14F-4D97-AF65-F5344CB8AC3E}">
        <p14:creationId xmlns:p14="http://schemas.microsoft.com/office/powerpoint/2010/main" val="390245654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6248ABD8-1593-4B35-9A0A-265CABDD3913}" type="datetime1">
              <a:rPr lang="en-US"/>
              <a:pPr>
                <a:defRPr/>
              </a:pPr>
              <a:t>12/7/2022</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A226278F-6EC2-415E-B20A-47CB5A967167}" type="slidenum">
              <a:rPr lang="en-US"/>
              <a:pPr>
                <a:defRPr/>
              </a:pPr>
              <a:t>‹#›</a:t>
            </a:fld>
            <a:endParaRPr lang="en-US"/>
          </a:p>
        </p:txBody>
      </p:sp>
    </p:spTree>
    <p:extLst>
      <p:ext uri="{BB962C8B-B14F-4D97-AF65-F5344CB8AC3E}">
        <p14:creationId xmlns:p14="http://schemas.microsoft.com/office/powerpoint/2010/main" val="327782484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rtlCol="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a-IR"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D7AE9933-4427-4D94-83AA-0084D19055F2}" type="datetime1">
              <a:rPr lang="en-US"/>
              <a:pPr>
                <a:defRPr/>
              </a:pPr>
              <a:t>12/7/2022</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26C72165-53DC-4977-AD91-895605E2339C}" type="slidenum">
              <a:rPr lang="en-US"/>
              <a:pPr>
                <a:defRPr/>
              </a:pPr>
              <a:t>‹#›</a:t>
            </a:fld>
            <a:endParaRPr lang="en-US"/>
          </a:p>
        </p:txBody>
      </p:sp>
    </p:spTree>
    <p:extLst>
      <p:ext uri="{BB962C8B-B14F-4D97-AF65-F5344CB8AC3E}">
        <p14:creationId xmlns:p14="http://schemas.microsoft.com/office/powerpoint/2010/main" val="108164232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B9CFE544-8910-445D-9D82-E606A5ADFD58}" type="datetime1">
              <a:rPr lang="en-US"/>
              <a:pPr>
                <a:defRPr/>
              </a:pPr>
              <a:t>12/7/2022</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214DED29-7470-4297-8118-7C7252E766D9}" type="slidenum">
              <a:rPr lang="en-US"/>
              <a:pPr>
                <a:defRPr/>
              </a:pPr>
              <a:t>‹#›</a:t>
            </a:fld>
            <a:endParaRPr lang="en-US"/>
          </a:p>
        </p:txBody>
      </p:sp>
    </p:spTree>
    <p:extLst>
      <p:ext uri="{BB962C8B-B14F-4D97-AF65-F5344CB8AC3E}">
        <p14:creationId xmlns:p14="http://schemas.microsoft.com/office/powerpoint/2010/main" val="37195574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644332FD-B668-4CBC-966A-EDC5FBB09B76}" type="datetime1">
              <a:rPr lang="en-US"/>
              <a:pPr>
                <a:defRPr/>
              </a:pPr>
              <a:t>12/7/2022</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AD6DBE76-D4C5-4EEC-BBCE-BD3C39621CA9}" type="slidenum">
              <a:rPr lang="en-US"/>
              <a:pPr>
                <a:defRPr/>
              </a:pPr>
              <a:t>‹#›</a:t>
            </a:fld>
            <a:endParaRPr lang="en-US"/>
          </a:p>
        </p:txBody>
      </p:sp>
    </p:spTree>
    <p:extLst>
      <p:ext uri="{BB962C8B-B14F-4D97-AF65-F5344CB8AC3E}">
        <p14:creationId xmlns:p14="http://schemas.microsoft.com/office/powerpoint/2010/main" val="320398003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1219200"/>
          </a:xfrm>
        </p:spPr>
        <p:txBody>
          <a:bodyPr/>
          <a:lstStyle/>
          <a:p>
            <a:r>
              <a:rPr lang="en-US"/>
              <a:t>Click to edit Master title style</a:t>
            </a:r>
            <a:endParaRPr lang="fa-IR"/>
          </a:p>
        </p:txBody>
      </p:sp>
      <p:sp>
        <p:nvSpPr>
          <p:cNvPr id="3" name="Table Placeholder 2"/>
          <p:cNvSpPr>
            <a:spLocks noGrp="1"/>
          </p:cNvSpPr>
          <p:nvPr>
            <p:ph type="tbl" idx="1"/>
          </p:nvPr>
        </p:nvSpPr>
        <p:spPr>
          <a:xfrm>
            <a:off x="685800" y="1641475"/>
            <a:ext cx="7772400" cy="4454525"/>
          </a:xfrm>
        </p:spPr>
        <p:txBody>
          <a:bodyPr rtlCol="1">
            <a:normAutofit/>
          </a:bodyPr>
          <a:lstStyle/>
          <a:p>
            <a:pPr lvl="0"/>
            <a:endParaRPr lang="fa-IR" noProof="0"/>
          </a:p>
        </p:txBody>
      </p:sp>
      <p:sp>
        <p:nvSpPr>
          <p:cNvPr id="4" name="Date Placeholder 3"/>
          <p:cNvSpPr>
            <a:spLocks noGrp="1"/>
          </p:cNvSpPr>
          <p:nvPr>
            <p:ph type="dt" sz="half" idx="10"/>
          </p:nvPr>
        </p:nvSpPr>
        <p:spPr>
          <a:xfrm>
            <a:off x="685800" y="6248400"/>
            <a:ext cx="1905000" cy="457200"/>
          </a:xfrm>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5912F5DB-01F4-45F0-8193-3B6D38151CA7}" type="datetime1">
              <a:rPr lang="en-US"/>
              <a:pPr>
                <a:defRPr/>
              </a:pPr>
              <a:t>12/7/2022</a:t>
            </a:fld>
            <a:endParaRPr lang="en-US"/>
          </a:p>
        </p:txBody>
      </p:sp>
      <p:sp>
        <p:nvSpPr>
          <p:cNvPr id="5" name="Footer Placeholder 4"/>
          <p:cNvSpPr>
            <a:spLocks noGrp="1"/>
          </p:cNvSpPr>
          <p:nvPr>
            <p:ph type="ftr" sz="quarter" idx="11"/>
          </p:nvPr>
        </p:nvSpPr>
        <p:spPr>
          <a:xfrm>
            <a:off x="3124200" y="6248400"/>
            <a:ext cx="2895600" cy="457200"/>
          </a:xfrm>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6" name="Slide Number Placeholder 5"/>
          <p:cNvSpPr>
            <a:spLocks noGrp="1"/>
          </p:cNvSpPr>
          <p:nvPr>
            <p:ph type="sldNum" sz="quarter" idx="12"/>
          </p:nvPr>
        </p:nvSpPr>
        <p:spPr>
          <a:xfrm>
            <a:off x="6553200" y="6248400"/>
            <a:ext cx="1905000" cy="457200"/>
          </a:xfrm>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2C8B3634-F172-4046-BB1A-319D7925F80B}" type="slidenum">
              <a:rPr lang="en-US"/>
              <a:pPr>
                <a:defRPr/>
              </a:pPr>
              <a:t>‹#›</a:t>
            </a:fld>
            <a:endParaRPr lang="en-US"/>
          </a:p>
        </p:txBody>
      </p:sp>
    </p:spTree>
    <p:extLst>
      <p:ext uri="{BB962C8B-B14F-4D97-AF65-F5344CB8AC3E}">
        <p14:creationId xmlns:p14="http://schemas.microsoft.com/office/powerpoint/2010/main" val="207595024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fa-I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3789A495-CEFB-473C-A4B1-A7A4DE7935F4}" type="datetime1">
              <a:rPr lang="en-US"/>
              <a:pPr>
                <a:defRPr/>
              </a:pPr>
              <a:t>12/7/2022</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73C9A18A-3996-491B-877E-1CE38DDF3EDB}" type="slidenum">
              <a:rPr lang="en-US"/>
              <a:pPr>
                <a:defRPr/>
              </a:pPr>
              <a:t>‹#›</a:t>
            </a:fld>
            <a:endParaRPr lang="en-US"/>
          </a:p>
        </p:txBody>
      </p:sp>
    </p:spTree>
    <p:extLst>
      <p:ext uri="{BB962C8B-B14F-4D97-AF65-F5344CB8AC3E}">
        <p14:creationId xmlns:p14="http://schemas.microsoft.com/office/powerpoint/2010/main" val="268339835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B2C8AA6C-E5E7-407D-9816-7610DAC65DEA}" type="datetime1">
              <a:rPr lang="en-US"/>
              <a:pPr>
                <a:defRPr/>
              </a:pPr>
              <a:t>12/7/2022</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99B8908F-82F5-4977-88EF-87A0D0FCD2A5}" type="slidenum">
              <a:rPr lang="en-US"/>
              <a:pPr>
                <a:defRPr/>
              </a:pPr>
              <a:t>‹#›</a:t>
            </a:fld>
            <a:endParaRPr lang="en-US"/>
          </a:p>
        </p:txBody>
      </p:sp>
    </p:spTree>
    <p:extLst>
      <p:ext uri="{BB962C8B-B14F-4D97-AF65-F5344CB8AC3E}">
        <p14:creationId xmlns:p14="http://schemas.microsoft.com/office/powerpoint/2010/main" val="301693333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689F57A5-B78B-4709-A61C-B48DB94F8143}" type="datetime1">
              <a:rPr lang="en-US"/>
              <a:pPr>
                <a:defRPr/>
              </a:pPr>
              <a:t>12/7/2022</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103B950B-7663-4E92-B8D1-B38AF5A668C7}" type="slidenum">
              <a:rPr lang="en-US"/>
              <a:pPr>
                <a:defRPr/>
              </a:pPr>
              <a:t>‹#›</a:t>
            </a:fld>
            <a:endParaRPr lang="en-US"/>
          </a:p>
        </p:txBody>
      </p:sp>
    </p:spTree>
    <p:extLst>
      <p:ext uri="{BB962C8B-B14F-4D97-AF65-F5344CB8AC3E}">
        <p14:creationId xmlns:p14="http://schemas.microsoft.com/office/powerpoint/2010/main" val="292554048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9975A803-8E61-49C9-9CCF-25B98182EA97}" type="datetime1">
              <a:rPr lang="en-US"/>
              <a:pPr>
                <a:defRPr/>
              </a:pPr>
              <a:t>12/7/2022</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007F0769-BD6C-4A4B-BBF8-AABAB9B66964}" type="slidenum">
              <a:rPr lang="en-US"/>
              <a:pPr>
                <a:defRPr/>
              </a:pPr>
              <a:t>‹#›</a:t>
            </a:fld>
            <a:endParaRPr lang="en-US"/>
          </a:p>
        </p:txBody>
      </p:sp>
    </p:spTree>
    <p:extLst>
      <p:ext uri="{BB962C8B-B14F-4D97-AF65-F5344CB8AC3E}">
        <p14:creationId xmlns:p14="http://schemas.microsoft.com/office/powerpoint/2010/main" val="31206441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7" name="Date Placeholder 6"/>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CEE08FAE-7347-4BBE-B037-D255B7F51A13}" type="datetime1">
              <a:rPr lang="en-US"/>
              <a:pPr>
                <a:defRPr/>
              </a:pPr>
              <a:t>12/7/2022</a:t>
            </a:fld>
            <a:endParaRPr lang="en-US"/>
          </a:p>
        </p:txBody>
      </p:sp>
      <p:sp>
        <p:nvSpPr>
          <p:cNvPr id="8" name="Footer Placeholder 7"/>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9" name="Slide Number Placeholder 8"/>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C3AF3A59-800A-4E97-B4A6-EB6D0BE44516}" type="slidenum">
              <a:rPr lang="en-US"/>
              <a:pPr>
                <a:defRPr/>
              </a:pPr>
              <a:t>‹#›</a:t>
            </a:fld>
            <a:endParaRPr lang="en-US"/>
          </a:p>
        </p:txBody>
      </p:sp>
    </p:spTree>
    <p:extLst>
      <p:ext uri="{BB962C8B-B14F-4D97-AF65-F5344CB8AC3E}">
        <p14:creationId xmlns:p14="http://schemas.microsoft.com/office/powerpoint/2010/main" val="18280617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Date Placeholder 4"/>
          <p:cNvSpPr>
            <a:spLocks noGrp="1"/>
          </p:cNvSpPr>
          <p:nvPr>
            <p:ph type="dt" sz="half" idx="10"/>
          </p:nvPr>
        </p:nvSpPr>
        <p:spPr/>
        <p:txBody>
          <a:bodyPr/>
          <a:lstStyle>
            <a:lvl1pPr>
              <a:defRPr/>
            </a:lvl1pPr>
          </a:lstStyle>
          <a:p>
            <a:pPr>
              <a:defRPr/>
            </a:pPr>
            <a:endParaRPr lang="en-US"/>
          </a:p>
        </p:txBody>
      </p:sp>
      <p:sp>
        <p:nvSpPr>
          <p:cNvPr id="6" name="Footer Placeholder 5"/>
          <p:cNvSpPr>
            <a:spLocks noGrp="1"/>
          </p:cNvSpPr>
          <p:nvPr>
            <p:ph type="ftr" sz="quarter" idx="11"/>
          </p:nvPr>
        </p:nvSpPr>
        <p:spPr/>
        <p:txBody>
          <a:bodyPr/>
          <a:lstStyle>
            <a:lvl1pPr>
              <a:defRPr/>
            </a:lvl1pPr>
          </a:lstStyle>
          <a:p>
            <a:pPr>
              <a:defRPr/>
            </a:pPr>
            <a:r>
              <a:rPr lang="fa-IR"/>
              <a:t>درس مهندسی فناوری اطلاعات                       فصل 3</a:t>
            </a:r>
            <a:endParaRPr lang="en-US"/>
          </a:p>
        </p:txBody>
      </p:sp>
      <p:sp>
        <p:nvSpPr>
          <p:cNvPr id="7" name="Slide Number Placeholder 6"/>
          <p:cNvSpPr>
            <a:spLocks noGrp="1"/>
          </p:cNvSpPr>
          <p:nvPr>
            <p:ph type="sldNum" sz="quarter" idx="12"/>
          </p:nvPr>
        </p:nvSpPr>
        <p:spPr/>
        <p:txBody>
          <a:bodyPr/>
          <a:lstStyle>
            <a:lvl1pPr>
              <a:defRPr/>
            </a:lvl1pPr>
          </a:lstStyle>
          <a:p>
            <a:pPr>
              <a:defRPr/>
            </a:pPr>
            <a:fld id="{A3E6EC67-C2C0-472E-8966-9E629DAC940A}" type="slidenum">
              <a:rPr lang="fa-IR" altLang="en-US"/>
              <a:pPr>
                <a:defRPr/>
              </a:pPr>
              <a:t>‹#›</a:t>
            </a:fld>
            <a:endParaRPr lang="en-US" altLang="en-US"/>
          </a:p>
        </p:txBody>
      </p:sp>
    </p:spTree>
    <p:extLst>
      <p:ext uri="{BB962C8B-B14F-4D97-AF65-F5344CB8AC3E}">
        <p14:creationId xmlns:p14="http://schemas.microsoft.com/office/powerpoint/2010/main" val="97306309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Date Placeholder 2"/>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30BA0573-4DE2-445B-AD48-4A17B60DE6D4}" type="datetime1">
              <a:rPr lang="en-US"/>
              <a:pPr>
                <a:defRPr/>
              </a:pPr>
              <a:t>12/7/2022</a:t>
            </a:fld>
            <a:endParaRPr lang="en-US"/>
          </a:p>
        </p:txBody>
      </p:sp>
      <p:sp>
        <p:nvSpPr>
          <p:cNvPr id="4" name="Footer Placeholder 3"/>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5" name="Slide Number Placeholder 4"/>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C2406484-BA57-46C6-98B9-21F1C9F49AEC}" type="slidenum">
              <a:rPr lang="en-US"/>
              <a:pPr>
                <a:defRPr/>
              </a:pPr>
              <a:t>‹#›</a:t>
            </a:fld>
            <a:endParaRPr lang="en-US"/>
          </a:p>
        </p:txBody>
      </p:sp>
    </p:spTree>
    <p:extLst>
      <p:ext uri="{BB962C8B-B14F-4D97-AF65-F5344CB8AC3E}">
        <p14:creationId xmlns:p14="http://schemas.microsoft.com/office/powerpoint/2010/main" val="161885802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CF61CE3B-5C53-421D-B21A-7AA896AF4ECC}" type="datetime1">
              <a:rPr lang="en-US"/>
              <a:pPr>
                <a:defRPr/>
              </a:pPr>
              <a:t>12/7/2022</a:t>
            </a:fld>
            <a:endParaRPr lang="en-US"/>
          </a:p>
        </p:txBody>
      </p:sp>
      <p:sp>
        <p:nvSpPr>
          <p:cNvPr id="3" name="Footer Placeholder 2"/>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4" name="Slide Number Placeholder 3"/>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FA1D9CA9-F079-475D-AC3B-28208766BE78}" type="slidenum">
              <a:rPr lang="en-US"/>
              <a:pPr>
                <a:defRPr/>
              </a:pPr>
              <a:t>‹#›</a:t>
            </a:fld>
            <a:endParaRPr lang="en-US"/>
          </a:p>
        </p:txBody>
      </p:sp>
    </p:spTree>
    <p:extLst>
      <p:ext uri="{BB962C8B-B14F-4D97-AF65-F5344CB8AC3E}">
        <p14:creationId xmlns:p14="http://schemas.microsoft.com/office/powerpoint/2010/main" val="107408320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6248ABD8-1593-4B35-9A0A-265CABDD3913}" type="datetime1">
              <a:rPr lang="en-US"/>
              <a:pPr>
                <a:defRPr/>
              </a:pPr>
              <a:t>12/7/2022</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CBBEDD92-E458-452E-AB2A-260361F09DF9}" type="slidenum">
              <a:rPr lang="en-US"/>
              <a:pPr>
                <a:defRPr/>
              </a:pPr>
              <a:t>‹#›</a:t>
            </a:fld>
            <a:endParaRPr lang="en-US"/>
          </a:p>
        </p:txBody>
      </p:sp>
    </p:spTree>
    <p:extLst>
      <p:ext uri="{BB962C8B-B14F-4D97-AF65-F5344CB8AC3E}">
        <p14:creationId xmlns:p14="http://schemas.microsoft.com/office/powerpoint/2010/main" val="399101717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rtlCol="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a-IR"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D7AE9933-4427-4D94-83AA-0084D19055F2}" type="datetime1">
              <a:rPr lang="en-US"/>
              <a:pPr>
                <a:defRPr/>
              </a:pPr>
              <a:t>12/7/2022</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8475A16C-4607-4986-A307-8AF3BD353EE0}" type="slidenum">
              <a:rPr lang="en-US"/>
              <a:pPr>
                <a:defRPr/>
              </a:pPr>
              <a:t>‹#›</a:t>
            </a:fld>
            <a:endParaRPr lang="en-US"/>
          </a:p>
        </p:txBody>
      </p:sp>
    </p:spTree>
    <p:extLst>
      <p:ext uri="{BB962C8B-B14F-4D97-AF65-F5344CB8AC3E}">
        <p14:creationId xmlns:p14="http://schemas.microsoft.com/office/powerpoint/2010/main" val="278463698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B9CFE544-8910-445D-9D82-E606A5ADFD58}" type="datetime1">
              <a:rPr lang="en-US"/>
              <a:pPr>
                <a:defRPr/>
              </a:pPr>
              <a:t>12/7/2022</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B7076E52-9D41-4515-A685-596B91BC73DC}" type="slidenum">
              <a:rPr lang="en-US"/>
              <a:pPr>
                <a:defRPr/>
              </a:pPr>
              <a:t>‹#›</a:t>
            </a:fld>
            <a:endParaRPr lang="en-US"/>
          </a:p>
        </p:txBody>
      </p:sp>
    </p:spTree>
    <p:extLst>
      <p:ext uri="{BB962C8B-B14F-4D97-AF65-F5344CB8AC3E}">
        <p14:creationId xmlns:p14="http://schemas.microsoft.com/office/powerpoint/2010/main" val="288052774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644332FD-B668-4CBC-966A-EDC5FBB09B76}" type="datetime1">
              <a:rPr lang="en-US"/>
              <a:pPr>
                <a:defRPr/>
              </a:pPr>
              <a:t>12/7/2022</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0C8E794B-D975-4447-9820-12CDA0D10EB2}" type="slidenum">
              <a:rPr lang="en-US"/>
              <a:pPr>
                <a:defRPr/>
              </a:pPr>
              <a:t>‹#›</a:t>
            </a:fld>
            <a:endParaRPr lang="en-US"/>
          </a:p>
        </p:txBody>
      </p:sp>
    </p:spTree>
    <p:extLst>
      <p:ext uri="{BB962C8B-B14F-4D97-AF65-F5344CB8AC3E}">
        <p14:creationId xmlns:p14="http://schemas.microsoft.com/office/powerpoint/2010/main" val="353699770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1219200"/>
          </a:xfrm>
        </p:spPr>
        <p:txBody>
          <a:bodyPr/>
          <a:lstStyle/>
          <a:p>
            <a:r>
              <a:rPr lang="en-US"/>
              <a:t>Click to edit Master title style</a:t>
            </a:r>
            <a:endParaRPr lang="fa-IR"/>
          </a:p>
        </p:txBody>
      </p:sp>
      <p:sp>
        <p:nvSpPr>
          <p:cNvPr id="3" name="Table Placeholder 2"/>
          <p:cNvSpPr>
            <a:spLocks noGrp="1"/>
          </p:cNvSpPr>
          <p:nvPr>
            <p:ph type="tbl" idx="1"/>
          </p:nvPr>
        </p:nvSpPr>
        <p:spPr>
          <a:xfrm>
            <a:off x="685800" y="1641475"/>
            <a:ext cx="7772400" cy="4454525"/>
          </a:xfrm>
        </p:spPr>
        <p:txBody>
          <a:bodyPr rtlCol="1">
            <a:normAutofit/>
          </a:bodyPr>
          <a:lstStyle/>
          <a:p>
            <a:pPr lvl="0"/>
            <a:endParaRPr lang="fa-IR" noProof="0"/>
          </a:p>
        </p:txBody>
      </p:sp>
      <p:sp>
        <p:nvSpPr>
          <p:cNvPr id="4" name="Date Placeholder 3"/>
          <p:cNvSpPr>
            <a:spLocks noGrp="1"/>
          </p:cNvSpPr>
          <p:nvPr>
            <p:ph type="dt" sz="half" idx="10"/>
          </p:nvPr>
        </p:nvSpPr>
        <p:spPr>
          <a:xfrm>
            <a:off x="685800" y="6248400"/>
            <a:ext cx="1905000" cy="457200"/>
          </a:xfrm>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5912F5DB-01F4-45F0-8193-3B6D38151CA7}" type="datetime1">
              <a:rPr lang="en-US"/>
              <a:pPr>
                <a:defRPr/>
              </a:pPr>
              <a:t>12/7/2022</a:t>
            </a:fld>
            <a:endParaRPr lang="en-US"/>
          </a:p>
        </p:txBody>
      </p:sp>
      <p:sp>
        <p:nvSpPr>
          <p:cNvPr id="5" name="Footer Placeholder 4"/>
          <p:cNvSpPr>
            <a:spLocks noGrp="1"/>
          </p:cNvSpPr>
          <p:nvPr>
            <p:ph type="ftr" sz="quarter" idx="11"/>
          </p:nvPr>
        </p:nvSpPr>
        <p:spPr>
          <a:xfrm>
            <a:off x="3124200" y="6248400"/>
            <a:ext cx="2895600" cy="457200"/>
          </a:xfrm>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6" name="Slide Number Placeholder 5"/>
          <p:cNvSpPr>
            <a:spLocks noGrp="1"/>
          </p:cNvSpPr>
          <p:nvPr>
            <p:ph type="sldNum" sz="quarter" idx="12"/>
          </p:nvPr>
        </p:nvSpPr>
        <p:spPr>
          <a:xfrm>
            <a:off x="6553200" y="6248400"/>
            <a:ext cx="1905000" cy="457200"/>
          </a:xfrm>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A3D13C6F-B2E9-4D89-8F96-554C8D2D530B}" type="slidenum">
              <a:rPr lang="en-US"/>
              <a:pPr>
                <a:defRPr/>
              </a:pPr>
              <a:t>‹#›</a:t>
            </a:fld>
            <a:endParaRPr lang="en-US"/>
          </a:p>
        </p:txBody>
      </p:sp>
    </p:spTree>
    <p:extLst>
      <p:ext uri="{BB962C8B-B14F-4D97-AF65-F5344CB8AC3E}">
        <p14:creationId xmlns:p14="http://schemas.microsoft.com/office/powerpoint/2010/main" val="427109372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fa-I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3789A495-CEFB-473C-A4B1-A7A4DE7935F4}" type="datetime1">
              <a:rPr lang="en-US"/>
              <a:pPr>
                <a:defRPr/>
              </a:pPr>
              <a:t>12/7/2022</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66D0A04D-67E0-45B5-889D-58101DC8C05A}" type="slidenum">
              <a:rPr lang="en-US"/>
              <a:pPr>
                <a:defRPr/>
              </a:pPr>
              <a:t>‹#›</a:t>
            </a:fld>
            <a:endParaRPr lang="en-US"/>
          </a:p>
        </p:txBody>
      </p:sp>
    </p:spTree>
    <p:extLst>
      <p:ext uri="{BB962C8B-B14F-4D97-AF65-F5344CB8AC3E}">
        <p14:creationId xmlns:p14="http://schemas.microsoft.com/office/powerpoint/2010/main" val="236728305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B2C8AA6C-E5E7-407D-9816-7610DAC65DEA}" type="datetime1">
              <a:rPr lang="en-US"/>
              <a:pPr>
                <a:defRPr/>
              </a:pPr>
              <a:t>12/7/2022</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A78F55AD-C13A-4B93-B726-CD8F241B544D}" type="slidenum">
              <a:rPr lang="en-US"/>
              <a:pPr>
                <a:defRPr/>
              </a:pPr>
              <a:t>‹#›</a:t>
            </a:fld>
            <a:endParaRPr lang="en-US"/>
          </a:p>
        </p:txBody>
      </p:sp>
    </p:spTree>
    <p:extLst>
      <p:ext uri="{BB962C8B-B14F-4D97-AF65-F5344CB8AC3E}">
        <p14:creationId xmlns:p14="http://schemas.microsoft.com/office/powerpoint/2010/main" val="422737941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689F57A5-B78B-4709-A61C-B48DB94F8143}" type="datetime1">
              <a:rPr lang="en-US"/>
              <a:pPr>
                <a:defRPr/>
              </a:pPr>
              <a:t>12/7/2022</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7CCB79D4-EB9C-464C-B31E-D7B5ADFC97D3}" type="slidenum">
              <a:rPr lang="en-US"/>
              <a:pPr>
                <a:defRPr/>
              </a:pPr>
              <a:t>‹#›</a:t>
            </a:fld>
            <a:endParaRPr lang="en-US"/>
          </a:p>
        </p:txBody>
      </p:sp>
    </p:spTree>
    <p:extLst>
      <p:ext uri="{BB962C8B-B14F-4D97-AF65-F5344CB8AC3E}">
        <p14:creationId xmlns:p14="http://schemas.microsoft.com/office/powerpoint/2010/main" val="2422542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7" name="Date Placeholder 6"/>
          <p:cNvSpPr>
            <a:spLocks noGrp="1"/>
          </p:cNvSpPr>
          <p:nvPr>
            <p:ph type="dt" sz="half" idx="10"/>
          </p:nvPr>
        </p:nvSpPr>
        <p:spPr/>
        <p:txBody>
          <a:bodyPr/>
          <a:lstStyle>
            <a:lvl1pPr>
              <a:defRPr/>
            </a:lvl1pPr>
          </a:lstStyle>
          <a:p>
            <a:pPr>
              <a:defRPr/>
            </a:pPr>
            <a:endParaRPr lang="en-US"/>
          </a:p>
        </p:txBody>
      </p:sp>
      <p:sp>
        <p:nvSpPr>
          <p:cNvPr id="8" name="Footer Placeholder 7"/>
          <p:cNvSpPr>
            <a:spLocks noGrp="1"/>
          </p:cNvSpPr>
          <p:nvPr>
            <p:ph type="ftr" sz="quarter" idx="11"/>
          </p:nvPr>
        </p:nvSpPr>
        <p:spPr/>
        <p:txBody>
          <a:bodyPr/>
          <a:lstStyle>
            <a:lvl1pPr>
              <a:defRPr/>
            </a:lvl1pPr>
          </a:lstStyle>
          <a:p>
            <a:pPr>
              <a:defRPr/>
            </a:pPr>
            <a:r>
              <a:rPr lang="fa-IR"/>
              <a:t>درس مهندسی فناوری اطلاعات                       فصل 3</a:t>
            </a:r>
            <a:endParaRPr lang="en-US"/>
          </a:p>
        </p:txBody>
      </p:sp>
      <p:sp>
        <p:nvSpPr>
          <p:cNvPr id="9" name="Slide Number Placeholder 8"/>
          <p:cNvSpPr>
            <a:spLocks noGrp="1"/>
          </p:cNvSpPr>
          <p:nvPr>
            <p:ph type="sldNum" sz="quarter" idx="12"/>
          </p:nvPr>
        </p:nvSpPr>
        <p:spPr/>
        <p:txBody>
          <a:bodyPr/>
          <a:lstStyle>
            <a:lvl1pPr>
              <a:defRPr/>
            </a:lvl1pPr>
          </a:lstStyle>
          <a:p>
            <a:pPr>
              <a:defRPr/>
            </a:pPr>
            <a:fld id="{9D3F6347-CA79-474E-BF46-B7542AE4ACEC}" type="slidenum">
              <a:rPr lang="fa-IR" altLang="en-US"/>
              <a:pPr>
                <a:defRPr/>
              </a:pPr>
              <a:t>‹#›</a:t>
            </a:fld>
            <a:endParaRPr lang="en-US" altLang="en-US"/>
          </a:p>
        </p:txBody>
      </p:sp>
    </p:spTree>
    <p:extLst>
      <p:ext uri="{BB962C8B-B14F-4D97-AF65-F5344CB8AC3E}">
        <p14:creationId xmlns:p14="http://schemas.microsoft.com/office/powerpoint/2010/main" val="410631673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9975A803-8E61-49C9-9CCF-25B98182EA97}" type="datetime1">
              <a:rPr lang="en-US"/>
              <a:pPr>
                <a:defRPr/>
              </a:pPr>
              <a:t>12/7/2022</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6D43DDC5-A964-45B6-B6B3-EE344799DDF6}" type="slidenum">
              <a:rPr lang="en-US"/>
              <a:pPr>
                <a:defRPr/>
              </a:pPr>
              <a:t>‹#›</a:t>
            </a:fld>
            <a:endParaRPr lang="en-US"/>
          </a:p>
        </p:txBody>
      </p:sp>
    </p:spTree>
    <p:extLst>
      <p:ext uri="{BB962C8B-B14F-4D97-AF65-F5344CB8AC3E}">
        <p14:creationId xmlns:p14="http://schemas.microsoft.com/office/powerpoint/2010/main" val="7153028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7" name="Date Placeholder 6"/>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CEE08FAE-7347-4BBE-B037-D255B7F51A13}" type="datetime1">
              <a:rPr lang="en-US"/>
              <a:pPr>
                <a:defRPr/>
              </a:pPr>
              <a:t>12/7/2022</a:t>
            </a:fld>
            <a:endParaRPr lang="en-US"/>
          </a:p>
        </p:txBody>
      </p:sp>
      <p:sp>
        <p:nvSpPr>
          <p:cNvPr id="8" name="Footer Placeholder 7"/>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9" name="Slide Number Placeholder 8"/>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C8D38885-05DA-4B94-B17C-E6D605D91131}" type="slidenum">
              <a:rPr lang="en-US"/>
              <a:pPr>
                <a:defRPr/>
              </a:pPr>
              <a:t>‹#›</a:t>
            </a:fld>
            <a:endParaRPr lang="en-US"/>
          </a:p>
        </p:txBody>
      </p:sp>
    </p:spTree>
    <p:extLst>
      <p:ext uri="{BB962C8B-B14F-4D97-AF65-F5344CB8AC3E}">
        <p14:creationId xmlns:p14="http://schemas.microsoft.com/office/powerpoint/2010/main" val="263236645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Date Placeholder 2"/>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30BA0573-4DE2-445B-AD48-4A17B60DE6D4}" type="datetime1">
              <a:rPr lang="en-US"/>
              <a:pPr>
                <a:defRPr/>
              </a:pPr>
              <a:t>12/7/2022</a:t>
            </a:fld>
            <a:endParaRPr lang="en-US"/>
          </a:p>
        </p:txBody>
      </p:sp>
      <p:sp>
        <p:nvSpPr>
          <p:cNvPr id="4" name="Footer Placeholder 3"/>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5" name="Slide Number Placeholder 4"/>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BFFF2962-8807-423F-9B70-00D5E78D7561}" type="slidenum">
              <a:rPr lang="en-US"/>
              <a:pPr>
                <a:defRPr/>
              </a:pPr>
              <a:t>‹#›</a:t>
            </a:fld>
            <a:endParaRPr lang="en-US"/>
          </a:p>
        </p:txBody>
      </p:sp>
    </p:spTree>
    <p:extLst>
      <p:ext uri="{BB962C8B-B14F-4D97-AF65-F5344CB8AC3E}">
        <p14:creationId xmlns:p14="http://schemas.microsoft.com/office/powerpoint/2010/main" val="207397542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CF61CE3B-5C53-421D-B21A-7AA896AF4ECC}" type="datetime1">
              <a:rPr lang="en-US"/>
              <a:pPr>
                <a:defRPr/>
              </a:pPr>
              <a:t>12/7/2022</a:t>
            </a:fld>
            <a:endParaRPr lang="en-US"/>
          </a:p>
        </p:txBody>
      </p:sp>
      <p:sp>
        <p:nvSpPr>
          <p:cNvPr id="3" name="Footer Placeholder 2"/>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4" name="Slide Number Placeholder 3"/>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DD33070E-694A-4A0D-8B83-D6E008A87D45}" type="slidenum">
              <a:rPr lang="en-US"/>
              <a:pPr>
                <a:defRPr/>
              </a:pPr>
              <a:t>‹#›</a:t>
            </a:fld>
            <a:endParaRPr lang="en-US"/>
          </a:p>
        </p:txBody>
      </p:sp>
    </p:spTree>
    <p:extLst>
      <p:ext uri="{BB962C8B-B14F-4D97-AF65-F5344CB8AC3E}">
        <p14:creationId xmlns:p14="http://schemas.microsoft.com/office/powerpoint/2010/main" val="23256365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6248ABD8-1593-4B35-9A0A-265CABDD3913}" type="datetime1">
              <a:rPr lang="en-US"/>
              <a:pPr>
                <a:defRPr/>
              </a:pPr>
              <a:t>12/7/2022</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0203429D-B6B6-4A55-B861-834F85E8A0FD}" type="slidenum">
              <a:rPr lang="en-US"/>
              <a:pPr>
                <a:defRPr/>
              </a:pPr>
              <a:t>‹#›</a:t>
            </a:fld>
            <a:endParaRPr lang="en-US"/>
          </a:p>
        </p:txBody>
      </p:sp>
    </p:spTree>
    <p:extLst>
      <p:ext uri="{BB962C8B-B14F-4D97-AF65-F5344CB8AC3E}">
        <p14:creationId xmlns:p14="http://schemas.microsoft.com/office/powerpoint/2010/main" val="421888756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rtlCol="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a-IR"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D7AE9933-4427-4D94-83AA-0084D19055F2}" type="datetime1">
              <a:rPr lang="en-US"/>
              <a:pPr>
                <a:defRPr/>
              </a:pPr>
              <a:t>12/7/2022</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7FE119DC-BB1E-4C57-9C0D-A07E7256DED7}" type="slidenum">
              <a:rPr lang="en-US"/>
              <a:pPr>
                <a:defRPr/>
              </a:pPr>
              <a:t>‹#›</a:t>
            </a:fld>
            <a:endParaRPr lang="en-US"/>
          </a:p>
        </p:txBody>
      </p:sp>
    </p:spTree>
    <p:extLst>
      <p:ext uri="{BB962C8B-B14F-4D97-AF65-F5344CB8AC3E}">
        <p14:creationId xmlns:p14="http://schemas.microsoft.com/office/powerpoint/2010/main" val="331563010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B9CFE544-8910-445D-9D82-E606A5ADFD58}" type="datetime1">
              <a:rPr lang="en-US"/>
              <a:pPr>
                <a:defRPr/>
              </a:pPr>
              <a:t>12/7/2022</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26643320-546B-4BC3-A843-4C49058786E1}" type="slidenum">
              <a:rPr lang="en-US"/>
              <a:pPr>
                <a:defRPr/>
              </a:pPr>
              <a:t>‹#›</a:t>
            </a:fld>
            <a:endParaRPr lang="en-US"/>
          </a:p>
        </p:txBody>
      </p:sp>
    </p:spTree>
    <p:extLst>
      <p:ext uri="{BB962C8B-B14F-4D97-AF65-F5344CB8AC3E}">
        <p14:creationId xmlns:p14="http://schemas.microsoft.com/office/powerpoint/2010/main" val="261039090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644332FD-B668-4CBC-966A-EDC5FBB09B76}" type="datetime1">
              <a:rPr lang="en-US"/>
              <a:pPr>
                <a:defRPr/>
              </a:pPr>
              <a:t>12/7/2022</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2FBCC76B-BFB9-48B2-80D3-9D2D76A861E3}" type="slidenum">
              <a:rPr lang="en-US"/>
              <a:pPr>
                <a:defRPr/>
              </a:pPr>
              <a:t>‹#›</a:t>
            </a:fld>
            <a:endParaRPr lang="en-US"/>
          </a:p>
        </p:txBody>
      </p:sp>
    </p:spTree>
    <p:extLst>
      <p:ext uri="{BB962C8B-B14F-4D97-AF65-F5344CB8AC3E}">
        <p14:creationId xmlns:p14="http://schemas.microsoft.com/office/powerpoint/2010/main" val="337528654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1219200"/>
          </a:xfrm>
        </p:spPr>
        <p:txBody>
          <a:bodyPr/>
          <a:lstStyle/>
          <a:p>
            <a:r>
              <a:rPr lang="en-US"/>
              <a:t>Click to edit Master title style</a:t>
            </a:r>
            <a:endParaRPr lang="fa-IR"/>
          </a:p>
        </p:txBody>
      </p:sp>
      <p:sp>
        <p:nvSpPr>
          <p:cNvPr id="3" name="Table Placeholder 2"/>
          <p:cNvSpPr>
            <a:spLocks noGrp="1"/>
          </p:cNvSpPr>
          <p:nvPr>
            <p:ph type="tbl" idx="1"/>
          </p:nvPr>
        </p:nvSpPr>
        <p:spPr>
          <a:xfrm>
            <a:off x="685800" y="1641475"/>
            <a:ext cx="7772400" cy="4454525"/>
          </a:xfrm>
        </p:spPr>
        <p:txBody>
          <a:bodyPr rtlCol="1">
            <a:normAutofit/>
          </a:bodyPr>
          <a:lstStyle/>
          <a:p>
            <a:pPr lvl="0"/>
            <a:endParaRPr lang="fa-IR" noProof="0"/>
          </a:p>
        </p:txBody>
      </p:sp>
      <p:sp>
        <p:nvSpPr>
          <p:cNvPr id="4" name="Date Placeholder 3"/>
          <p:cNvSpPr>
            <a:spLocks noGrp="1"/>
          </p:cNvSpPr>
          <p:nvPr>
            <p:ph type="dt" sz="half" idx="10"/>
          </p:nvPr>
        </p:nvSpPr>
        <p:spPr>
          <a:xfrm>
            <a:off x="685800" y="6248400"/>
            <a:ext cx="1905000" cy="457200"/>
          </a:xfrm>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5912F5DB-01F4-45F0-8193-3B6D38151CA7}" type="datetime1">
              <a:rPr lang="en-US"/>
              <a:pPr>
                <a:defRPr/>
              </a:pPr>
              <a:t>12/7/2022</a:t>
            </a:fld>
            <a:endParaRPr lang="en-US"/>
          </a:p>
        </p:txBody>
      </p:sp>
      <p:sp>
        <p:nvSpPr>
          <p:cNvPr id="5" name="Footer Placeholder 4"/>
          <p:cNvSpPr>
            <a:spLocks noGrp="1"/>
          </p:cNvSpPr>
          <p:nvPr>
            <p:ph type="ftr" sz="quarter" idx="11"/>
          </p:nvPr>
        </p:nvSpPr>
        <p:spPr>
          <a:xfrm>
            <a:off x="3124200" y="6248400"/>
            <a:ext cx="2895600" cy="457200"/>
          </a:xfrm>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6" name="Slide Number Placeholder 5"/>
          <p:cNvSpPr>
            <a:spLocks noGrp="1"/>
          </p:cNvSpPr>
          <p:nvPr>
            <p:ph type="sldNum" sz="quarter" idx="12"/>
          </p:nvPr>
        </p:nvSpPr>
        <p:spPr>
          <a:xfrm>
            <a:off x="6553200" y="6248400"/>
            <a:ext cx="1905000" cy="457200"/>
          </a:xfrm>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616B8ABC-AC08-42B5-BE9D-49F2E2B82109}" type="slidenum">
              <a:rPr lang="en-US"/>
              <a:pPr>
                <a:defRPr/>
              </a:pPr>
              <a:t>‹#›</a:t>
            </a:fld>
            <a:endParaRPr lang="en-US"/>
          </a:p>
        </p:txBody>
      </p:sp>
    </p:spTree>
    <p:extLst>
      <p:ext uri="{BB962C8B-B14F-4D97-AF65-F5344CB8AC3E}">
        <p14:creationId xmlns:p14="http://schemas.microsoft.com/office/powerpoint/2010/main" val="356062437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fa-I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3789A495-CEFB-473C-A4B1-A7A4DE7935F4}" type="datetime1">
              <a:rPr lang="en-US"/>
              <a:pPr>
                <a:defRPr/>
              </a:pPr>
              <a:t>12/7/2022</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7D39FF21-2B04-4C1B-89D2-9E826287D688}" type="slidenum">
              <a:rPr lang="en-US"/>
              <a:pPr>
                <a:defRPr/>
              </a:pPr>
              <a:t>‹#›</a:t>
            </a:fld>
            <a:endParaRPr lang="en-US"/>
          </a:p>
        </p:txBody>
      </p:sp>
    </p:spTree>
    <p:extLst>
      <p:ext uri="{BB962C8B-B14F-4D97-AF65-F5344CB8AC3E}">
        <p14:creationId xmlns:p14="http://schemas.microsoft.com/office/powerpoint/2010/main" val="8280807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Date Placeholder 2"/>
          <p:cNvSpPr>
            <a:spLocks noGrp="1"/>
          </p:cNvSpPr>
          <p:nvPr>
            <p:ph type="dt" sz="half" idx="10"/>
          </p:nvPr>
        </p:nvSpPr>
        <p:spPr/>
        <p:txBody>
          <a:bodyPr/>
          <a:lstStyle>
            <a:lvl1pPr>
              <a:defRPr/>
            </a:lvl1pPr>
          </a:lstStyle>
          <a:p>
            <a:pPr>
              <a:defRPr/>
            </a:pPr>
            <a:endParaRPr lang="en-US"/>
          </a:p>
        </p:txBody>
      </p:sp>
      <p:sp>
        <p:nvSpPr>
          <p:cNvPr id="4" name="Footer Placeholder 3"/>
          <p:cNvSpPr>
            <a:spLocks noGrp="1"/>
          </p:cNvSpPr>
          <p:nvPr>
            <p:ph type="ftr" sz="quarter" idx="11"/>
          </p:nvPr>
        </p:nvSpPr>
        <p:spPr/>
        <p:txBody>
          <a:bodyPr/>
          <a:lstStyle>
            <a:lvl1pPr>
              <a:defRPr/>
            </a:lvl1pPr>
          </a:lstStyle>
          <a:p>
            <a:pPr>
              <a:defRPr/>
            </a:pPr>
            <a:r>
              <a:rPr lang="fa-IR"/>
              <a:t>درس مهندسی فناوری اطلاعات                       فصل 3</a:t>
            </a:r>
            <a:endParaRPr lang="en-US"/>
          </a:p>
        </p:txBody>
      </p:sp>
      <p:sp>
        <p:nvSpPr>
          <p:cNvPr id="5" name="Slide Number Placeholder 4"/>
          <p:cNvSpPr>
            <a:spLocks noGrp="1"/>
          </p:cNvSpPr>
          <p:nvPr>
            <p:ph type="sldNum" sz="quarter" idx="12"/>
          </p:nvPr>
        </p:nvSpPr>
        <p:spPr/>
        <p:txBody>
          <a:bodyPr/>
          <a:lstStyle>
            <a:lvl1pPr>
              <a:defRPr/>
            </a:lvl1pPr>
          </a:lstStyle>
          <a:p>
            <a:pPr>
              <a:defRPr/>
            </a:pPr>
            <a:fld id="{62173366-B19E-4E41-886F-1B87ABED1CB6}" type="slidenum">
              <a:rPr lang="fa-IR" altLang="en-US"/>
              <a:pPr>
                <a:defRPr/>
              </a:pPr>
              <a:t>‹#›</a:t>
            </a:fld>
            <a:endParaRPr lang="en-US" altLang="en-US"/>
          </a:p>
        </p:txBody>
      </p:sp>
    </p:spTree>
    <p:extLst>
      <p:ext uri="{BB962C8B-B14F-4D97-AF65-F5344CB8AC3E}">
        <p14:creationId xmlns:p14="http://schemas.microsoft.com/office/powerpoint/2010/main" val="301038633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B2C8AA6C-E5E7-407D-9816-7610DAC65DEA}" type="datetime1">
              <a:rPr lang="en-US"/>
              <a:pPr>
                <a:defRPr/>
              </a:pPr>
              <a:t>12/7/2022</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7881335F-13EF-4508-8C1D-8F0F4B34F28F}" type="slidenum">
              <a:rPr lang="en-US"/>
              <a:pPr>
                <a:defRPr/>
              </a:pPr>
              <a:t>‹#›</a:t>
            </a:fld>
            <a:endParaRPr lang="en-US"/>
          </a:p>
        </p:txBody>
      </p:sp>
    </p:spTree>
    <p:extLst>
      <p:ext uri="{BB962C8B-B14F-4D97-AF65-F5344CB8AC3E}">
        <p14:creationId xmlns:p14="http://schemas.microsoft.com/office/powerpoint/2010/main" val="428831529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689F57A5-B78B-4709-A61C-B48DB94F8143}" type="datetime1">
              <a:rPr lang="en-US"/>
              <a:pPr>
                <a:defRPr/>
              </a:pPr>
              <a:t>12/7/2022</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7AA4F4B1-F0DD-4078-931E-AAA27E654AEC}" type="slidenum">
              <a:rPr lang="en-US"/>
              <a:pPr>
                <a:defRPr/>
              </a:pPr>
              <a:t>‹#›</a:t>
            </a:fld>
            <a:endParaRPr lang="en-US"/>
          </a:p>
        </p:txBody>
      </p:sp>
    </p:spTree>
    <p:extLst>
      <p:ext uri="{BB962C8B-B14F-4D97-AF65-F5344CB8AC3E}">
        <p14:creationId xmlns:p14="http://schemas.microsoft.com/office/powerpoint/2010/main" val="1625790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9975A803-8E61-49C9-9CCF-25B98182EA97}" type="datetime1">
              <a:rPr lang="en-US"/>
              <a:pPr>
                <a:defRPr/>
              </a:pPr>
              <a:t>12/7/2022</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A18D31AB-F4FE-4D05-95E9-014719E33D56}" type="slidenum">
              <a:rPr lang="en-US"/>
              <a:pPr>
                <a:defRPr/>
              </a:pPr>
              <a:t>‹#›</a:t>
            </a:fld>
            <a:endParaRPr lang="en-US"/>
          </a:p>
        </p:txBody>
      </p:sp>
    </p:spTree>
    <p:extLst>
      <p:ext uri="{BB962C8B-B14F-4D97-AF65-F5344CB8AC3E}">
        <p14:creationId xmlns:p14="http://schemas.microsoft.com/office/powerpoint/2010/main" val="18470956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7" name="Date Placeholder 6"/>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CEE08FAE-7347-4BBE-B037-D255B7F51A13}" type="datetime1">
              <a:rPr lang="en-US"/>
              <a:pPr>
                <a:defRPr/>
              </a:pPr>
              <a:t>12/7/2022</a:t>
            </a:fld>
            <a:endParaRPr lang="en-US"/>
          </a:p>
        </p:txBody>
      </p:sp>
      <p:sp>
        <p:nvSpPr>
          <p:cNvPr id="8" name="Footer Placeholder 7"/>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9" name="Slide Number Placeholder 8"/>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C208B894-5B4E-49C2-88C5-09C900D161FF}" type="slidenum">
              <a:rPr lang="en-US"/>
              <a:pPr>
                <a:defRPr/>
              </a:pPr>
              <a:t>‹#›</a:t>
            </a:fld>
            <a:endParaRPr lang="en-US"/>
          </a:p>
        </p:txBody>
      </p:sp>
    </p:spTree>
    <p:extLst>
      <p:ext uri="{BB962C8B-B14F-4D97-AF65-F5344CB8AC3E}">
        <p14:creationId xmlns:p14="http://schemas.microsoft.com/office/powerpoint/2010/main" val="348547269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Date Placeholder 2"/>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30BA0573-4DE2-445B-AD48-4A17B60DE6D4}" type="datetime1">
              <a:rPr lang="en-US"/>
              <a:pPr>
                <a:defRPr/>
              </a:pPr>
              <a:t>12/7/2022</a:t>
            </a:fld>
            <a:endParaRPr lang="en-US"/>
          </a:p>
        </p:txBody>
      </p:sp>
      <p:sp>
        <p:nvSpPr>
          <p:cNvPr id="4" name="Footer Placeholder 3"/>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5" name="Slide Number Placeholder 4"/>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FA77CD62-3F98-429D-B62B-F4E8F229AC41}" type="slidenum">
              <a:rPr lang="en-US"/>
              <a:pPr>
                <a:defRPr/>
              </a:pPr>
              <a:t>‹#›</a:t>
            </a:fld>
            <a:endParaRPr lang="en-US"/>
          </a:p>
        </p:txBody>
      </p:sp>
    </p:spTree>
    <p:extLst>
      <p:ext uri="{BB962C8B-B14F-4D97-AF65-F5344CB8AC3E}">
        <p14:creationId xmlns:p14="http://schemas.microsoft.com/office/powerpoint/2010/main" val="410835186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CF61CE3B-5C53-421D-B21A-7AA896AF4ECC}" type="datetime1">
              <a:rPr lang="en-US"/>
              <a:pPr>
                <a:defRPr/>
              </a:pPr>
              <a:t>12/7/2022</a:t>
            </a:fld>
            <a:endParaRPr lang="en-US"/>
          </a:p>
        </p:txBody>
      </p:sp>
      <p:sp>
        <p:nvSpPr>
          <p:cNvPr id="3" name="Footer Placeholder 2"/>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4" name="Slide Number Placeholder 3"/>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EF8CFB45-E020-477A-B605-397726031B02}" type="slidenum">
              <a:rPr lang="en-US"/>
              <a:pPr>
                <a:defRPr/>
              </a:pPr>
              <a:t>‹#›</a:t>
            </a:fld>
            <a:endParaRPr lang="en-US"/>
          </a:p>
        </p:txBody>
      </p:sp>
    </p:spTree>
    <p:extLst>
      <p:ext uri="{BB962C8B-B14F-4D97-AF65-F5344CB8AC3E}">
        <p14:creationId xmlns:p14="http://schemas.microsoft.com/office/powerpoint/2010/main" val="234872559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6248ABD8-1593-4B35-9A0A-265CABDD3913}" type="datetime1">
              <a:rPr lang="en-US"/>
              <a:pPr>
                <a:defRPr/>
              </a:pPr>
              <a:t>12/7/2022</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FC18B3CD-6E5B-4645-BBDC-88137A12DE6D}" type="slidenum">
              <a:rPr lang="en-US"/>
              <a:pPr>
                <a:defRPr/>
              </a:pPr>
              <a:t>‹#›</a:t>
            </a:fld>
            <a:endParaRPr lang="en-US"/>
          </a:p>
        </p:txBody>
      </p:sp>
    </p:spTree>
    <p:extLst>
      <p:ext uri="{BB962C8B-B14F-4D97-AF65-F5344CB8AC3E}">
        <p14:creationId xmlns:p14="http://schemas.microsoft.com/office/powerpoint/2010/main" val="340099147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rtlCol="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a-IR"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D7AE9933-4427-4D94-83AA-0084D19055F2}" type="datetime1">
              <a:rPr lang="en-US"/>
              <a:pPr>
                <a:defRPr/>
              </a:pPr>
              <a:t>12/7/2022</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4FB7A279-C841-4582-812D-14CCC0E496DF}" type="slidenum">
              <a:rPr lang="en-US"/>
              <a:pPr>
                <a:defRPr/>
              </a:pPr>
              <a:t>‹#›</a:t>
            </a:fld>
            <a:endParaRPr lang="en-US"/>
          </a:p>
        </p:txBody>
      </p:sp>
    </p:spTree>
    <p:extLst>
      <p:ext uri="{BB962C8B-B14F-4D97-AF65-F5344CB8AC3E}">
        <p14:creationId xmlns:p14="http://schemas.microsoft.com/office/powerpoint/2010/main" val="8200343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B9CFE544-8910-445D-9D82-E606A5ADFD58}" type="datetime1">
              <a:rPr lang="en-US"/>
              <a:pPr>
                <a:defRPr/>
              </a:pPr>
              <a:t>12/7/2022</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3018C9DE-B3FF-4DE4-82BC-9E49F8AB67B1}" type="slidenum">
              <a:rPr lang="en-US"/>
              <a:pPr>
                <a:defRPr/>
              </a:pPr>
              <a:t>‹#›</a:t>
            </a:fld>
            <a:endParaRPr lang="en-US"/>
          </a:p>
        </p:txBody>
      </p:sp>
    </p:spTree>
    <p:extLst>
      <p:ext uri="{BB962C8B-B14F-4D97-AF65-F5344CB8AC3E}">
        <p14:creationId xmlns:p14="http://schemas.microsoft.com/office/powerpoint/2010/main" val="123805894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644332FD-B668-4CBC-966A-EDC5FBB09B76}" type="datetime1">
              <a:rPr lang="en-US"/>
              <a:pPr>
                <a:defRPr/>
              </a:pPr>
              <a:t>12/7/2022</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02BE6859-68CA-4FE3-BBA8-8E586928B14F}" type="slidenum">
              <a:rPr lang="en-US"/>
              <a:pPr>
                <a:defRPr/>
              </a:pPr>
              <a:t>‹#›</a:t>
            </a:fld>
            <a:endParaRPr lang="en-US"/>
          </a:p>
        </p:txBody>
      </p:sp>
    </p:spTree>
    <p:extLst>
      <p:ext uri="{BB962C8B-B14F-4D97-AF65-F5344CB8AC3E}">
        <p14:creationId xmlns:p14="http://schemas.microsoft.com/office/powerpoint/2010/main" val="11396303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endParaRPr lang="en-US"/>
          </a:p>
        </p:txBody>
      </p:sp>
      <p:sp>
        <p:nvSpPr>
          <p:cNvPr id="3" name="Footer Placeholder 2"/>
          <p:cNvSpPr>
            <a:spLocks noGrp="1"/>
          </p:cNvSpPr>
          <p:nvPr>
            <p:ph type="ftr" sz="quarter" idx="11"/>
          </p:nvPr>
        </p:nvSpPr>
        <p:spPr/>
        <p:txBody>
          <a:bodyPr/>
          <a:lstStyle>
            <a:lvl1pPr>
              <a:defRPr/>
            </a:lvl1pPr>
          </a:lstStyle>
          <a:p>
            <a:pPr>
              <a:defRPr/>
            </a:pPr>
            <a:r>
              <a:rPr lang="fa-IR"/>
              <a:t>درس مهندسی فناوری اطلاعات                       فصل 3</a:t>
            </a:r>
            <a:endParaRPr lang="en-US"/>
          </a:p>
        </p:txBody>
      </p:sp>
      <p:sp>
        <p:nvSpPr>
          <p:cNvPr id="4" name="Slide Number Placeholder 3"/>
          <p:cNvSpPr>
            <a:spLocks noGrp="1"/>
          </p:cNvSpPr>
          <p:nvPr>
            <p:ph type="sldNum" sz="quarter" idx="12"/>
          </p:nvPr>
        </p:nvSpPr>
        <p:spPr/>
        <p:txBody>
          <a:bodyPr/>
          <a:lstStyle>
            <a:lvl1pPr>
              <a:defRPr/>
            </a:lvl1pPr>
          </a:lstStyle>
          <a:p>
            <a:pPr>
              <a:defRPr/>
            </a:pPr>
            <a:fld id="{5F431A1D-AB40-4E13-8BFB-504DFBBDF875}" type="slidenum">
              <a:rPr lang="fa-IR" altLang="en-US"/>
              <a:pPr>
                <a:defRPr/>
              </a:pPr>
              <a:t>‹#›</a:t>
            </a:fld>
            <a:endParaRPr lang="en-US" altLang="en-US"/>
          </a:p>
        </p:txBody>
      </p:sp>
    </p:spTree>
    <p:extLst>
      <p:ext uri="{BB962C8B-B14F-4D97-AF65-F5344CB8AC3E}">
        <p14:creationId xmlns:p14="http://schemas.microsoft.com/office/powerpoint/2010/main" val="344623754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1219200"/>
          </a:xfrm>
        </p:spPr>
        <p:txBody>
          <a:bodyPr/>
          <a:lstStyle/>
          <a:p>
            <a:r>
              <a:rPr lang="en-US"/>
              <a:t>Click to edit Master title style</a:t>
            </a:r>
            <a:endParaRPr lang="fa-IR"/>
          </a:p>
        </p:txBody>
      </p:sp>
      <p:sp>
        <p:nvSpPr>
          <p:cNvPr id="3" name="Table Placeholder 2"/>
          <p:cNvSpPr>
            <a:spLocks noGrp="1"/>
          </p:cNvSpPr>
          <p:nvPr>
            <p:ph type="tbl" idx="1"/>
          </p:nvPr>
        </p:nvSpPr>
        <p:spPr>
          <a:xfrm>
            <a:off x="685800" y="1641475"/>
            <a:ext cx="7772400" cy="4454525"/>
          </a:xfrm>
        </p:spPr>
        <p:txBody>
          <a:bodyPr rtlCol="1">
            <a:normAutofit/>
          </a:bodyPr>
          <a:lstStyle/>
          <a:p>
            <a:pPr lvl="0"/>
            <a:endParaRPr lang="fa-IR" noProof="0"/>
          </a:p>
        </p:txBody>
      </p:sp>
      <p:sp>
        <p:nvSpPr>
          <p:cNvPr id="4" name="Date Placeholder 3"/>
          <p:cNvSpPr>
            <a:spLocks noGrp="1"/>
          </p:cNvSpPr>
          <p:nvPr>
            <p:ph type="dt" sz="half" idx="10"/>
          </p:nvPr>
        </p:nvSpPr>
        <p:spPr>
          <a:xfrm>
            <a:off x="685800" y="6248400"/>
            <a:ext cx="1905000" cy="457200"/>
          </a:xfrm>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5912F5DB-01F4-45F0-8193-3B6D38151CA7}" type="datetime1">
              <a:rPr lang="en-US"/>
              <a:pPr>
                <a:defRPr/>
              </a:pPr>
              <a:t>12/7/2022</a:t>
            </a:fld>
            <a:endParaRPr lang="en-US"/>
          </a:p>
        </p:txBody>
      </p:sp>
      <p:sp>
        <p:nvSpPr>
          <p:cNvPr id="5" name="Footer Placeholder 4"/>
          <p:cNvSpPr>
            <a:spLocks noGrp="1"/>
          </p:cNvSpPr>
          <p:nvPr>
            <p:ph type="ftr" sz="quarter" idx="11"/>
          </p:nvPr>
        </p:nvSpPr>
        <p:spPr>
          <a:xfrm>
            <a:off x="3124200" y="6248400"/>
            <a:ext cx="2895600" cy="457200"/>
          </a:xfrm>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6" name="Slide Number Placeholder 5"/>
          <p:cNvSpPr>
            <a:spLocks noGrp="1"/>
          </p:cNvSpPr>
          <p:nvPr>
            <p:ph type="sldNum" sz="quarter" idx="12"/>
          </p:nvPr>
        </p:nvSpPr>
        <p:spPr>
          <a:xfrm>
            <a:off x="6553200" y="6248400"/>
            <a:ext cx="1905000" cy="457200"/>
          </a:xfrm>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BC1CE487-5AD5-4A8F-908C-A705AD485E80}" type="slidenum">
              <a:rPr lang="en-US"/>
              <a:pPr>
                <a:defRPr/>
              </a:pPr>
              <a:t>‹#›</a:t>
            </a:fld>
            <a:endParaRPr lang="en-US"/>
          </a:p>
        </p:txBody>
      </p:sp>
    </p:spTree>
    <p:extLst>
      <p:ext uri="{BB962C8B-B14F-4D97-AF65-F5344CB8AC3E}">
        <p14:creationId xmlns:p14="http://schemas.microsoft.com/office/powerpoint/2010/main" val="113831277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fld id="{381A534C-DC3F-4CDD-8E00-9E3F9C2B1265}" type="datetimeFigureOut">
              <a:rPr lang="en-US" smtClean="0"/>
              <a:t>12/7/2022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D01C7-5AAC-4354-8C3C-82CD7EADE490}" type="slidenum">
              <a:rPr lang="en-US" smtClean="0"/>
              <a:t>‹#›</a:t>
            </a:fld>
            <a:endParaRPr lang="en-US"/>
          </a:p>
        </p:txBody>
      </p:sp>
    </p:spTree>
    <p:extLst>
      <p:ext uri="{BB962C8B-B14F-4D97-AF65-F5344CB8AC3E}">
        <p14:creationId xmlns:p14="http://schemas.microsoft.com/office/powerpoint/2010/main" val="109319469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81A534C-DC3F-4CDD-8E00-9E3F9C2B1265}" type="datetimeFigureOut">
              <a:rPr lang="en-US" smtClean="0"/>
              <a:t>12/7/2022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D01C7-5AAC-4354-8C3C-82CD7EADE490}" type="slidenum">
              <a:rPr lang="en-US" smtClean="0"/>
              <a:t>‹#›</a:t>
            </a:fld>
            <a:endParaRPr lang="en-US"/>
          </a:p>
        </p:txBody>
      </p:sp>
    </p:spTree>
    <p:extLst>
      <p:ext uri="{BB962C8B-B14F-4D97-AF65-F5344CB8AC3E}">
        <p14:creationId xmlns:p14="http://schemas.microsoft.com/office/powerpoint/2010/main" val="272714993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81A534C-DC3F-4CDD-8E00-9E3F9C2B1265}" type="datetimeFigureOut">
              <a:rPr lang="en-US" smtClean="0"/>
              <a:t>12/7/2022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D01C7-5AAC-4354-8C3C-82CD7EADE490}" type="slidenum">
              <a:rPr lang="en-US" smtClean="0"/>
              <a:t>‹#›</a:t>
            </a:fld>
            <a:endParaRPr lang="en-US"/>
          </a:p>
        </p:txBody>
      </p:sp>
    </p:spTree>
    <p:extLst>
      <p:ext uri="{BB962C8B-B14F-4D97-AF65-F5344CB8AC3E}">
        <p14:creationId xmlns:p14="http://schemas.microsoft.com/office/powerpoint/2010/main" val="415479582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81A534C-DC3F-4CDD-8E00-9E3F9C2B1265}" type="datetimeFigureOut">
              <a:rPr lang="en-US" smtClean="0"/>
              <a:t>12/7/2022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3D01C7-5AAC-4354-8C3C-82CD7EADE490}" type="slidenum">
              <a:rPr lang="en-US" smtClean="0"/>
              <a:t>‹#›</a:t>
            </a:fld>
            <a:endParaRPr lang="en-US"/>
          </a:p>
        </p:txBody>
      </p:sp>
    </p:spTree>
    <p:extLst>
      <p:ext uri="{BB962C8B-B14F-4D97-AF65-F5344CB8AC3E}">
        <p14:creationId xmlns:p14="http://schemas.microsoft.com/office/powerpoint/2010/main" val="56580737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81A534C-DC3F-4CDD-8E00-9E3F9C2B1265}" type="datetimeFigureOut">
              <a:rPr lang="en-US" smtClean="0"/>
              <a:t>12/7/2022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F3D01C7-5AAC-4354-8C3C-82CD7EADE490}" type="slidenum">
              <a:rPr lang="en-US" smtClean="0"/>
              <a:t>‹#›</a:t>
            </a:fld>
            <a:endParaRPr lang="en-US"/>
          </a:p>
        </p:txBody>
      </p:sp>
    </p:spTree>
    <p:extLst>
      <p:ext uri="{BB962C8B-B14F-4D97-AF65-F5344CB8AC3E}">
        <p14:creationId xmlns:p14="http://schemas.microsoft.com/office/powerpoint/2010/main" val="3713286974"/>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81A534C-DC3F-4CDD-8E00-9E3F9C2B1265}" type="datetimeFigureOut">
              <a:rPr lang="en-US" smtClean="0"/>
              <a:t>12/7/2022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F3D01C7-5AAC-4354-8C3C-82CD7EADE490}" type="slidenum">
              <a:rPr lang="en-US" smtClean="0"/>
              <a:t>‹#›</a:t>
            </a:fld>
            <a:endParaRPr lang="en-US"/>
          </a:p>
        </p:txBody>
      </p:sp>
    </p:spTree>
    <p:extLst>
      <p:ext uri="{BB962C8B-B14F-4D97-AF65-F5344CB8AC3E}">
        <p14:creationId xmlns:p14="http://schemas.microsoft.com/office/powerpoint/2010/main" val="360693529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81A534C-DC3F-4CDD-8E00-9E3F9C2B1265}" type="datetimeFigureOut">
              <a:rPr lang="en-US" smtClean="0"/>
              <a:t>12/7/2022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F3D01C7-5AAC-4354-8C3C-82CD7EADE490}" type="slidenum">
              <a:rPr lang="en-US" smtClean="0"/>
              <a:t>‹#›</a:t>
            </a:fld>
            <a:endParaRPr lang="en-US"/>
          </a:p>
        </p:txBody>
      </p:sp>
    </p:spTree>
    <p:extLst>
      <p:ext uri="{BB962C8B-B14F-4D97-AF65-F5344CB8AC3E}">
        <p14:creationId xmlns:p14="http://schemas.microsoft.com/office/powerpoint/2010/main" val="77154831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381A534C-DC3F-4CDD-8E00-9E3F9C2B1265}" type="datetimeFigureOut">
              <a:rPr lang="en-US" smtClean="0"/>
              <a:t>12/7/2022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3D01C7-5AAC-4354-8C3C-82CD7EADE490}" type="slidenum">
              <a:rPr lang="en-US" smtClean="0"/>
              <a:t>‹#›</a:t>
            </a:fld>
            <a:endParaRPr lang="en-US"/>
          </a:p>
        </p:txBody>
      </p:sp>
    </p:spTree>
    <p:extLst>
      <p:ext uri="{BB962C8B-B14F-4D97-AF65-F5344CB8AC3E}">
        <p14:creationId xmlns:p14="http://schemas.microsoft.com/office/powerpoint/2010/main" val="16020632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381A534C-DC3F-4CDD-8E00-9E3F9C2B1265}" type="datetimeFigureOut">
              <a:rPr lang="en-US" smtClean="0"/>
              <a:t>12/7/2022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F3D01C7-5AAC-4354-8C3C-82CD7EADE490}" type="slidenum">
              <a:rPr lang="en-US" smtClean="0"/>
              <a:t>‹#›</a:t>
            </a:fld>
            <a:endParaRPr lang="en-US"/>
          </a:p>
        </p:txBody>
      </p:sp>
    </p:spTree>
    <p:extLst>
      <p:ext uri="{BB962C8B-B14F-4D97-AF65-F5344CB8AC3E}">
        <p14:creationId xmlns:p14="http://schemas.microsoft.com/office/powerpoint/2010/main" val="24119558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US"/>
          </a:p>
        </p:txBody>
      </p:sp>
      <p:sp>
        <p:nvSpPr>
          <p:cNvPr id="6" name="Footer Placeholder 5"/>
          <p:cNvSpPr>
            <a:spLocks noGrp="1"/>
          </p:cNvSpPr>
          <p:nvPr>
            <p:ph type="ftr" sz="quarter" idx="11"/>
          </p:nvPr>
        </p:nvSpPr>
        <p:spPr/>
        <p:txBody>
          <a:bodyPr/>
          <a:lstStyle>
            <a:lvl1pPr>
              <a:defRPr/>
            </a:lvl1pPr>
          </a:lstStyle>
          <a:p>
            <a:pPr>
              <a:defRPr/>
            </a:pPr>
            <a:r>
              <a:rPr lang="fa-IR"/>
              <a:t>درس مهندسی فناوری اطلاعات                       فصل 3</a:t>
            </a:r>
            <a:endParaRPr lang="en-US"/>
          </a:p>
        </p:txBody>
      </p:sp>
      <p:sp>
        <p:nvSpPr>
          <p:cNvPr id="7" name="Slide Number Placeholder 6"/>
          <p:cNvSpPr>
            <a:spLocks noGrp="1"/>
          </p:cNvSpPr>
          <p:nvPr>
            <p:ph type="sldNum" sz="quarter" idx="12"/>
          </p:nvPr>
        </p:nvSpPr>
        <p:spPr/>
        <p:txBody>
          <a:bodyPr/>
          <a:lstStyle>
            <a:lvl1pPr>
              <a:defRPr/>
            </a:lvl1pPr>
          </a:lstStyle>
          <a:p>
            <a:pPr>
              <a:defRPr/>
            </a:pPr>
            <a:fld id="{8521842E-1E6C-4791-BAFB-A34C46142A19}" type="slidenum">
              <a:rPr lang="fa-IR" altLang="en-US"/>
              <a:pPr>
                <a:defRPr/>
              </a:pPr>
              <a:t>‹#›</a:t>
            </a:fld>
            <a:endParaRPr lang="en-US" altLang="en-US"/>
          </a:p>
        </p:txBody>
      </p:sp>
    </p:spTree>
    <p:extLst>
      <p:ext uri="{BB962C8B-B14F-4D97-AF65-F5344CB8AC3E}">
        <p14:creationId xmlns:p14="http://schemas.microsoft.com/office/powerpoint/2010/main" val="49543977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81A534C-DC3F-4CDD-8E00-9E3F9C2B1265}" type="datetimeFigureOut">
              <a:rPr lang="en-US" smtClean="0"/>
              <a:t>12/7/2022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D01C7-5AAC-4354-8C3C-82CD7EADE490}" type="slidenum">
              <a:rPr lang="en-US" smtClean="0"/>
              <a:t>‹#›</a:t>
            </a:fld>
            <a:endParaRPr lang="en-US"/>
          </a:p>
        </p:txBody>
      </p:sp>
    </p:spTree>
    <p:extLst>
      <p:ext uri="{BB962C8B-B14F-4D97-AF65-F5344CB8AC3E}">
        <p14:creationId xmlns:p14="http://schemas.microsoft.com/office/powerpoint/2010/main" val="41138415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81A534C-DC3F-4CDD-8E00-9E3F9C2B1265}" type="datetimeFigureOut">
              <a:rPr lang="en-US" smtClean="0"/>
              <a:t>12/7/2022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F3D01C7-5AAC-4354-8C3C-82CD7EADE490}" type="slidenum">
              <a:rPr lang="en-US" smtClean="0"/>
              <a:t>‹#›</a:t>
            </a:fld>
            <a:endParaRPr lang="en-US"/>
          </a:p>
        </p:txBody>
      </p:sp>
    </p:spTree>
    <p:extLst>
      <p:ext uri="{BB962C8B-B14F-4D97-AF65-F5344CB8AC3E}">
        <p14:creationId xmlns:p14="http://schemas.microsoft.com/office/powerpoint/2010/main" val="153109233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fa-I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3789A495-CEFB-473C-A4B1-A7A4DE7935F4}" type="datetime1">
              <a:rPr lang="en-US"/>
              <a:pPr>
                <a:defRPr/>
              </a:pPr>
              <a:t>12/7/2022</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B1E53ACB-49BE-4861-802C-096F362770D3}" type="slidenum">
              <a:rPr lang="en-US"/>
              <a:pPr>
                <a:defRPr/>
              </a:pPr>
              <a:t>‹#›</a:t>
            </a:fld>
            <a:endParaRPr lang="en-US"/>
          </a:p>
        </p:txBody>
      </p:sp>
    </p:spTree>
    <p:extLst>
      <p:ext uri="{BB962C8B-B14F-4D97-AF65-F5344CB8AC3E}">
        <p14:creationId xmlns:p14="http://schemas.microsoft.com/office/powerpoint/2010/main" val="263246092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B2C8AA6C-E5E7-407D-9816-7610DAC65DEA}" type="datetime1">
              <a:rPr lang="en-US"/>
              <a:pPr>
                <a:defRPr/>
              </a:pPr>
              <a:t>12/7/2022</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86F33ADD-6C11-4AC6-9658-30B2521A6DBE}" type="slidenum">
              <a:rPr lang="en-US"/>
              <a:pPr>
                <a:defRPr/>
              </a:pPr>
              <a:t>‹#›</a:t>
            </a:fld>
            <a:endParaRPr lang="en-US"/>
          </a:p>
        </p:txBody>
      </p:sp>
    </p:spTree>
    <p:extLst>
      <p:ext uri="{BB962C8B-B14F-4D97-AF65-F5344CB8AC3E}">
        <p14:creationId xmlns:p14="http://schemas.microsoft.com/office/powerpoint/2010/main" val="279164512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689F57A5-B78B-4709-A61C-B48DB94F8143}" type="datetime1">
              <a:rPr lang="en-US"/>
              <a:pPr>
                <a:defRPr/>
              </a:pPr>
              <a:t>12/7/2022</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9B853AD0-8EC3-4A9F-99F1-23DDD8EBE2C6}" type="slidenum">
              <a:rPr lang="en-US"/>
              <a:pPr>
                <a:defRPr/>
              </a:pPr>
              <a:t>‹#›</a:t>
            </a:fld>
            <a:endParaRPr lang="en-US"/>
          </a:p>
        </p:txBody>
      </p:sp>
    </p:spTree>
    <p:extLst>
      <p:ext uri="{BB962C8B-B14F-4D97-AF65-F5344CB8AC3E}">
        <p14:creationId xmlns:p14="http://schemas.microsoft.com/office/powerpoint/2010/main" val="77029943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9975A803-8E61-49C9-9CCF-25B98182EA97}" type="datetime1">
              <a:rPr lang="en-US"/>
              <a:pPr>
                <a:defRPr/>
              </a:pPr>
              <a:t>12/7/2022</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A2EED7FD-B08C-427A-9CAF-D730FCF5E186}" type="slidenum">
              <a:rPr lang="en-US"/>
              <a:pPr>
                <a:defRPr/>
              </a:pPr>
              <a:t>‹#›</a:t>
            </a:fld>
            <a:endParaRPr lang="en-US"/>
          </a:p>
        </p:txBody>
      </p:sp>
    </p:spTree>
    <p:extLst>
      <p:ext uri="{BB962C8B-B14F-4D97-AF65-F5344CB8AC3E}">
        <p14:creationId xmlns:p14="http://schemas.microsoft.com/office/powerpoint/2010/main" val="423873716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7" name="Date Placeholder 6"/>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CEE08FAE-7347-4BBE-B037-D255B7F51A13}" type="datetime1">
              <a:rPr lang="en-US"/>
              <a:pPr>
                <a:defRPr/>
              </a:pPr>
              <a:t>12/7/2022</a:t>
            </a:fld>
            <a:endParaRPr lang="en-US"/>
          </a:p>
        </p:txBody>
      </p:sp>
      <p:sp>
        <p:nvSpPr>
          <p:cNvPr id="8" name="Footer Placeholder 7"/>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9" name="Slide Number Placeholder 8"/>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F1AE3E43-8ECB-417F-8F2C-7177FBF7268D}" type="slidenum">
              <a:rPr lang="en-US"/>
              <a:pPr>
                <a:defRPr/>
              </a:pPr>
              <a:t>‹#›</a:t>
            </a:fld>
            <a:endParaRPr lang="en-US"/>
          </a:p>
        </p:txBody>
      </p:sp>
    </p:spTree>
    <p:extLst>
      <p:ext uri="{BB962C8B-B14F-4D97-AF65-F5344CB8AC3E}">
        <p14:creationId xmlns:p14="http://schemas.microsoft.com/office/powerpoint/2010/main" val="59585632"/>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Date Placeholder 2"/>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30BA0573-4DE2-445B-AD48-4A17B60DE6D4}" type="datetime1">
              <a:rPr lang="en-US"/>
              <a:pPr>
                <a:defRPr/>
              </a:pPr>
              <a:t>12/7/2022</a:t>
            </a:fld>
            <a:endParaRPr lang="en-US"/>
          </a:p>
        </p:txBody>
      </p:sp>
      <p:sp>
        <p:nvSpPr>
          <p:cNvPr id="4" name="Footer Placeholder 3"/>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5" name="Slide Number Placeholder 4"/>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BD749000-96D0-4B17-8FB7-7A0F2E931B0E}" type="slidenum">
              <a:rPr lang="en-US"/>
              <a:pPr>
                <a:defRPr/>
              </a:pPr>
              <a:t>‹#›</a:t>
            </a:fld>
            <a:endParaRPr lang="en-US"/>
          </a:p>
        </p:txBody>
      </p:sp>
    </p:spTree>
    <p:extLst>
      <p:ext uri="{BB962C8B-B14F-4D97-AF65-F5344CB8AC3E}">
        <p14:creationId xmlns:p14="http://schemas.microsoft.com/office/powerpoint/2010/main" val="73470479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CF61CE3B-5C53-421D-B21A-7AA896AF4ECC}" type="datetime1">
              <a:rPr lang="en-US"/>
              <a:pPr>
                <a:defRPr/>
              </a:pPr>
              <a:t>12/7/2022</a:t>
            </a:fld>
            <a:endParaRPr lang="en-US"/>
          </a:p>
        </p:txBody>
      </p:sp>
      <p:sp>
        <p:nvSpPr>
          <p:cNvPr id="3" name="Footer Placeholder 2"/>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4" name="Slide Number Placeholder 3"/>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9A8CDEDB-5AA6-4CEA-8558-99E2949D6C8F}" type="slidenum">
              <a:rPr lang="en-US"/>
              <a:pPr>
                <a:defRPr/>
              </a:pPr>
              <a:t>‹#›</a:t>
            </a:fld>
            <a:endParaRPr lang="en-US"/>
          </a:p>
        </p:txBody>
      </p:sp>
    </p:spTree>
    <p:extLst>
      <p:ext uri="{BB962C8B-B14F-4D97-AF65-F5344CB8AC3E}">
        <p14:creationId xmlns:p14="http://schemas.microsoft.com/office/powerpoint/2010/main" val="253417041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6248ABD8-1593-4B35-9A0A-265CABDD3913}" type="datetime1">
              <a:rPr lang="en-US"/>
              <a:pPr>
                <a:defRPr/>
              </a:pPr>
              <a:t>12/7/2022</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B05A40DF-538E-4649-8A90-7D481B4A4A92}" type="slidenum">
              <a:rPr lang="en-US"/>
              <a:pPr>
                <a:defRPr/>
              </a:pPr>
              <a:t>‹#›</a:t>
            </a:fld>
            <a:endParaRPr lang="en-US"/>
          </a:p>
        </p:txBody>
      </p:sp>
    </p:spTree>
    <p:extLst>
      <p:ext uri="{BB962C8B-B14F-4D97-AF65-F5344CB8AC3E}">
        <p14:creationId xmlns:p14="http://schemas.microsoft.com/office/powerpoint/2010/main" val="30152150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rtlCol="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a-IR"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US"/>
          </a:p>
        </p:txBody>
      </p:sp>
      <p:sp>
        <p:nvSpPr>
          <p:cNvPr id="6" name="Footer Placeholder 5"/>
          <p:cNvSpPr>
            <a:spLocks noGrp="1"/>
          </p:cNvSpPr>
          <p:nvPr>
            <p:ph type="ftr" sz="quarter" idx="11"/>
          </p:nvPr>
        </p:nvSpPr>
        <p:spPr/>
        <p:txBody>
          <a:bodyPr/>
          <a:lstStyle>
            <a:lvl1pPr>
              <a:defRPr/>
            </a:lvl1pPr>
          </a:lstStyle>
          <a:p>
            <a:pPr>
              <a:defRPr/>
            </a:pPr>
            <a:r>
              <a:rPr lang="fa-IR"/>
              <a:t>درس مهندسی فناوری اطلاعات                       فصل 3</a:t>
            </a:r>
            <a:endParaRPr lang="en-US"/>
          </a:p>
        </p:txBody>
      </p:sp>
      <p:sp>
        <p:nvSpPr>
          <p:cNvPr id="7" name="Slide Number Placeholder 6"/>
          <p:cNvSpPr>
            <a:spLocks noGrp="1"/>
          </p:cNvSpPr>
          <p:nvPr>
            <p:ph type="sldNum" sz="quarter" idx="12"/>
          </p:nvPr>
        </p:nvSpPr>
        <p:spPr/>
        <p:txBody>
          <a:bodyPr/>
          <a:lstStyle>
            <a:lvl1pPr>
              <a:defRPr/>
            </a:lvl1pPr>
          </a:lstStyle>
          <a:p>
            <a:pPr>
              <a:defRPr/>
            </a:pPr>
            <a:fld id="{E3453D93-F9B4-4951-8B02-AD09E1F4F73A}" type="slidenum">
              <a:rPr lang="fa-IR" altLang="en-US"/>
              <a:pPr>
                <a:defRPr/>
              </a:pPr>
              <a:t>‹#›</a:t>
            </a:fld>
            <a:endParaRPr lang="en-US" altLang="en-US"/>
          </a:p>
        </p:txBody>
      </p:sp>
    </p:spTree>
    <p:extLst>
      <p:ext uri="{BB962C8B-B14F-4D97-AF65-F5344CB8AC3E}">
        <p14:creationId xmlns:p14="http://schemas.microsoft.com/office/powerpoint/2010/main" val="119612341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rtlCol="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a-IR"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D7AE9933-4427-4D94-83AA-0084D19055F2}" type="datetime1">
              <a:rPr lang="en-US"/>
              <a:pPr>
                <a:defRPr/>
              </a:pPr>
              <a:t>12/7/2022</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E79E709F-5347-40E9-967D-6BB4531CAE7F}" type="slidenum">
              <a:rPr lang="en-US"/>
              <a:pPr>
                <a:defRPr/>
              </a:pPr>
              <a:t>‹#›</a:t>
            </a:fld>
            <a:endParaRPr lang="en-US"/>
          </a:p>
        </p:txBody>
      </p:sp>
    </p:spTree>
    <p:extLst>
      <p:ext uri="{BB962C8B-B14F-4D97-AF65-F5344CB8AC3E}">
        <p14:creationId xmlns:p14="http://schemas.microsoft.com/office/powerpoint/2010/main" val="915576450"/>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B9CFE544-8910-445D-9D82-E606A5ADFD58}" type="datetime1">
              <a:rPr lang="en-US"/>
              <a:pPr>
                <a:defRPr/>
              </a:pPr>
              <a:t>12/7/2022</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B5CFFB20-43F6-4462-A4C9-F43F3C54449F}" type="slidenum">
              <a:rPr lang="en-US"/>
              <a:pPr>
                <a:defRPr/>
              </a:pPr>
              <a:t>‹#›</a:t>
            </a:fld>
            <a:endParaRPr lang="en-US"/>
          </a:p>
        </p:txBody>
      </p:sp>
    </p:spTree>
    <p:extLst>
      <p:ext uri="{BB962C8B-B14F-4D97-AF65-F5344CB8AC3E}">
        <p14:creationId xmlns:p14="http://schemas.microsoft.com/office/powerpoint/2010/main" val="4075906961"/>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644332FD-B668-4CBC-966A-EDC5FBB09B76}" type="datetime1">
              <a:rPr lang="en-US"/>
              <a:pPr>
                <a:defRPr/>
              </a:pPr>
              <a:t>12/7/2022</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2E934AB3-AC59-439D-912B-20F04C3A3E93}" type="slidenum">
              <a:rPr lang="en-US"/>
              <a:pPr>
                <a:defRPr/>
              </a:pPr>
              <a:t>‹#›</a:t>
            </a:fld>
            <a:endParaRPr lang="en-US"/>
          </a:p>
        </p:txBody>
      </p:sp>
    </p:spTree>
    <p:extLst>
      <p:ext uri="{BB962C8B-B14F-4D97-AF65-F5344CB8AC3E}">
        <p14:creationId xmlns:p14="http://schemas.microsoft.com/office/powerpoint/2010/main" val="4194573163"/>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1219200"/>
          </a:xfrm>
        </p:spPr>
        <p:txBody>
          <a:bodyPr/>
          <a:lstStyle/>
          <a:p>
            <a:r>
              <a:rPr lang="en-US"/>
              <a:t>Click to edit Master title style</a:t>
            </a:r>
            <a:endParaRPr lang="fa-IR"/>
          </a:p>
        </p:txBody>
      </p:sp>
      <p:sp>
        <p:nvSpPr>
          <p:cNvPr id="3" name="Table Placeholder 2"/>
          <p:cNvSpPr>
            <a:spLocks noGrp="1"/>
          </p:cNvSpPr>
          <p:nvPr>
            <p:ph type="tbl" idx="1"/>
          </p:nvPr>
        </p:nvSpPr>
        <p:spPr>
          <a:xfrm>
            <a:off x="685800" y="1641475"/>
            <a:ext cx="7772400" cy="4454525"/>
          </a:xfrm>
        </p:spPr>
        <p:txBody>
          <a:bodyPr rtlCol="1">
            <a:normAutofit/>
          </a:bodyPr>
          <a:lstStyle/>
          <a:p>
            <a:pPr lvl="0"/>
            <a:endParaRPr lang="fa-IR" noProof="0"/>
          </a:p>
        </p:txBody>
      </p:sp>
      <p:sp>
        <p:nvSpPr>
          <p:cNvPr id="4" name="Date Placeholder 3"/>
          <p:cNvSpPr>
            <a:spLocks noGrp="1"/>
          </p:cNvSpPr>
          <p:nvPr>
            <p:ph type="dt" sz="half" idx="10"/>
          </p:nvPr>
        </p:nvSpPr>
        <p:spPr>
          <a:xfrm>
            <a:off x="685800" y="6248400"/>
            <a:ext cx="1905000" cy="457200"/>
          </a:xfrm>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5912F5DB-01F4-45F0-8193-3B6D38151CA7}" type="datetime1">
              <a:rPr lang="en-US"/>
              <a:pPr>
                <a:defRPr/>
              </a:pPr>
              <a:t>12/7/2022</a:t>
            </a:fld>
            <a:endParaRPr lang="en-US"/>
          </a:p>
        </p:txBody>
      </p:sp>
      <p:sp>
        <p:nvSpPr>
          <p:cNvPr id="5" name="Footer Placeholder 4"/>
          <p:cNvSpPr>
            <a:spLocks noGrp="1"/>
          </p:cNvSpPr>
          <p:nvPr>
            <p:ph type="ftr" sz="quarter" idx="11"/>
          </p:nvPr>
        </p:nvSpPr>
        <p:spPr>
          <a:xfrm>
            <a:off x="3124200" y="6248400"/>
            <a:ext cx="2895600" cy="457200"/>
          </a:xfrm>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6" name="Slide Number Placeholder 5"/>
          <p:cNvSpPr>
            <a:spLocks noGrp="1"/>
          </p:cNvSpPr>
          <p:nvPr>
            <p:ph type="sldNum" sz="quarter" idx="12"/>
          </p:nvPr>
        </p:nvSpPr>
        <p:spPr>
          <a:xfrm>
            <a:off x="6553200" y="6248400"/>
            <a:ext cx="1905000" cy="457200"/>
          </a:xfrm>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81DFE9A3-3340-4099-A38A-93445872631A}" type="slidenum">
              <a:rPr lang="en-US"/>
              <a:pPr>
                <a:defRPr/>
              </a:pPr>
              <a:t>‹#›</a:t>
            </a:fld>
            <a:endParaRPr lang="en-US"/>
          </a:p>
        </p:txBody>
      </p:sp>
    </p:spTree>
    <p:extLst>
      <p:ext uri="{BB962C8B-B14F-4D97-AF65-F5344CB8AC3E}">
        <p14:creationId xmlns:p14="http://schemas.microsoft.com/office/powerpoint/2010/main" val="19435097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showMasterPhAnim="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381000" y="457200"/>
            <a:ext cx="8397875" cy="5562600"/>
            <a:chOff x="240" y="288"/>
            <a:chExt cx="5290" cy="3504"/>
          </a:xfrm>
        </p:grpSpPr>
        <p:sp>
          <p:nvSpPr>
            <p:cNvPr id="5" name="Rectangle 3"/>
            <p:cNvSpPr>
              <a:spLocks noChangeArrowheads="1"/>
            </p:cNvSpPr>
            <p:nvPr/>
          </p:nvSpPr>
          <p:spPr bwMode="blackWhite">
            <a:xfrm>
              <a:off x="240" y="288"/>
              <a:ext cx="5290" cy="3504"/>
            </a:xfrm>
            <a:prstGeom prst="rect">
              <a:avLst/>
            </a:prstGeom>
            <a:solidFill>
              <a:schemeClr val="bg1"/>
            </a:solidFill>
            <a:ln w="50800">
              <a:solidFill>
                <a:schemeClr val="folHlink"/>
              </a:solidFill>
              <a:miter lim="800000"/>
              <a:headEnd/>
              <a:tailEnd/>
            </a:ln>
          </p:spPr>
          <p:txBody>
            <a:bodyPr wrap="none" anchor="ctr"/>
            <a:lstStyle>
              <a:lvl1pPr>
                <a:defRPr>
                  <a:solidFill>
                    <a:schemeClr val="tx1"/>
                  </a:solidFill>
                  <a:latin typeface="Times New Roman" panose="02020603050405020304" pitchFamily="18" charset="0"/>
                  <a:cs typeface="Arial" panose="020B0604020202020204" pitchFamily="34" charset="0"/>
                </a:defRPr>
              </a:lvl1pPr>
              <a:lvl2pPr marL="742950" indent="-285750">
                <a:defRPr>
                  <a:solidFill>
                    <a:schemeClr val="tx1"/>
                  </a:solidFill>
                  <a:latin typeface="Times New Roman" panose="02020603050405020304" pitchFamily="18" charset="0"/>
                  <a:cs typeface="Arial" panose="020B0604020202020204" pitchFamily="34" charset="0"/>
                </a:defRPr>
              </a:lvl2pPr>
              <a:lvl3pPr marL="1143000" indent="-228600">
                <a:defRPr>
                  <a:solidFill>
                    <a:schemeClr val="tx1"/>
                  </a:solidFill>
                  <a:latin typeface="Times New Roman" panose="02020603050405020304" pitchFamily="18" charset="0"/>
                  <a:cs typeface="Arial" panose="020B0604020202020204" pitchFamily="34" charset="0"/>
                </a:defRPr>
              </a:lvl3pPr>
              <a:lvl4pPr marL="1600200" indent="-228600">
                <a:defRPr>
                  <a:solidFill>
                    <a:schemeClr val="tx1"/>
                  </a:solidFill>
                  <a:latin typeface="Times New Roman" panose="02020603050405020304" pitchFamily="18" charset="0"/>
                  <a:cs typeface="Arial" panose="020B0604020202020204" pitchFamily="34" charset="0"/>
                </a:defRPr>
              </a:lvl4pPr>
              <a:lvl5pPr marL="2057400" indent="-228600">
                <a:defRPr>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9pPr>
            </a:lstStyle>
            <a:p>
              <a:pPr algn="ctr" eaLnBrk="1" hangingPunct="1">
                <a:defRPr/>
              </a:pPr>
              <a:endParaRPr lang="en-US" altLang="en-US" sz="2400">
                <a:solidFill>
                  <a:srgbClr val="FFFFFF"/>
                </a:solidFill>
                <a:cs typeface="B Mitra" panose="00000400000000000000" pitchFamily="2" charset="-78"/>
              </a:endParaRPr>
            </a:p>
          </p:txBody>
        </p:sp>
        <p:sp>
          <p:nvSpPr>
            <p:cNvPr id="6" name="Rectangle 4"/>
            <p:cNvSpPr>
              <a:spLocks noChangeArrowheads="1"/>
            </p:cNvSpPr>
            <p:nvPr/>
          </p:nvSpPr>
          <p:spPr bwMode="auto">
            <a:xfrm>
              <a:off x="285" y="336"/>
              <a:ext cx="5184" cy="3408"/>
            </a:xfrm>
            <a:prstGeom prst="rect">
              <a:avLst/>
            </a:prstGeom>
            <a:noFill/>
            <a:ln w="9525">
              <a:solidFill>
                <a:schemeClr val="folHlink"/>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Times New Roman" panose="02020603050405020304" pitchFamily="18" charset="0"/>
                  <a:cs typeface="Arial" panose="020B0604020202020204" pitchFamily="34" charset="0"/>
                </a:defRPr>
              </a:lvl1pPr>
              <a:lvl2pPr marL="742950" indent="-285750">
                <a:defRPr>
                  <a:solidFill>
                    <a:schemeClr val="tx1"/>
                  </a:solidFill>
                  <a:latin typeface="Times New Roman" panose="02020603050405020304" pitchFamily="18" charset="0"/>
                  <a:cs typeface="Arial" panose="020B0604020202020204" pitchFamily="34" charset="0"/>
                </a:defRPr>
              </a:lvl2pPr>
              <a:lvl3pPr marL="1143000" indent="-228600">
                <a:defRPr>
                  <a:solidFill>
                    <a:schemeClr val="tx1"/>
                  </a:solidFill>
                  <a:latin typeface="Times New Roman" panose="02020603050405020304" pitchFamily="18" charset="0"/>
                  <a:cs typeface="Arial" panose="020B0604020202020204" pitchFamily="34" charset="0"/>
                </a:defRPr>
              </a:lvl3pPr>
              <a:lvl4pPr marL="1600200" indent="-228600">
                <a:defRPr>
                  <a:solidFill>
                    <a:schemeClr val="tx1"/>
                  </a:solidFill>
                  <a:latin typeface="Times New Roman" panose="02020603050405020304" pitchFamily="18" charset="0"/>
                  <a:cs typeface="Arial" panose="020B0604020202020204" pitchFamily="34" charset="0"/>
                </a:defRPr>
              </a:lvl4pPr>
              <a:lvl5pPr marL="2057400" indent="-228600">
                <a:defRPr>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9pPr>
            </a:lstStyle>
            <a:p>
              <a:pPr algn="ctr" eaLnBrk="1" hangingPunct="1">
                <a:defRPr/>
              </a:pPr>
              <a:endParaRPr lang="en-US" altLang="en-US" sz="2400">
                <a:solidFill>
                  <a:srgbClr val="FFFFFF"/>
                </a:solidFill>
                <a:cs typeface="B Mitra" panose="00000400000000000000" pitchFamily="2" charset="-78"/>
              </a:endParaRPr>
            </a:p>
          </p:txBody>
        </p:sp>
        <p:sp>
          <p:nvSpPr>
            <p:cNvPr id="7" name="Line 5"/>
            <p:cNvSpPr>
              <a:spLocks noChangeShapeType="1"/>
            </p:cNvSpPr>
            <p:nvPr/>
          </p:nvSpPr>
          <p:spPr bwMode="auto">
            <a:xfrm>
              <a:off x="576" y="2256"/>
              <a:ext cx="4608" cy="0"/>
            </a:xfrm>
            <a:prstGeom prst="line">
              <a:avLst/>
            </a:prstGeom>
            <a:noFill/>
            <a:ln w="1905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en-US">
                <a:solidFill>
                  <a:srgbClr val="FFFFFF"/>
                </a:solidFill>
              </a:endParaRPr>
            </a:p>
          </p:txBody>
        </p:sp>
      </p:grpSp>
      <p:sp>
        <p:nvSpPr>
          <p:cNvPr id="64518" name="Rectangle 6"/>
          <p:cNvSpPr>
            <a:spLocks noGrp="1" noChangeArrowheads="1"/>
          </p:cNvSpPr>
          <p:nvPr>
            <p:ph type="ctrTitle"/>
          </p:nvPr>
        </p:nvSpPr>
        <p:spPr>
          <a:xfrm>
            <a:off x="1219200" y="838200"/>
            <a:ext cx="6781800" cy="2559050"/>
          </a:xfrm>
        </p:spPr>
        <p:txBody>
          <a:bodyPr anchorCtr="1"/>
          <a:lstStyle>
            <a:lvl1pPr algn="ctr">
              <a:defRPr sz="6200"/>
            </a:lvl1pPr>
          </a:lstStyle>
          <a:p>
            <a:r>
              <a:rPr lang="en-US"/>
              <a:t>Click to edit Master title style</a:t>
            </a:r>
          </a:p>
        </p:txBody>
      </p:sp>
      <p:sp>
        <p:nvSpPr>
          <p:cNvPr id="64519" name="Rectangle 7"/>
          <p:cNvSpPr>
            <a:spLocks noGrp="1" noChangeArrowheads="1"/>
          </p:cNvSpPr>
          <p:nvPr>
            <p:ph type="subTitle" idx="1"/>
          </p:nvPr>
        </p:nvSpPr>
        <p:spPr>
          <a:xfrm>
            <a:off x="1371600" y="3733800"/>
            <a:ext cx="6400800" cy="1873250"/>
          </a:xfrm>
        </p:spPr>
        <p:txBody>
          <a:bodyPr/>
          <a:lstStyle>
            <a:lvl1pPr marL="0" indent="0" algn="ctr">
              <a:buFont typeface="Wingdings" pitchFamily="2" charset="2"/>
              <a:buNone/>
              <a:defRPr sz="3000"/>
            </a:lvl1pPr>
          </a:lstStyle>
          <a:p>
            <a:r>
              <a:rPr lang="en-US"/>
              <a:t>Click to edit Master subtitle style</a:t>
            </a:r>
          </a:p>
        </p:txBody>
      </p:sp>
      <p:sp>
        <p:nvSpPr>
          <p:cNvPr id="8" name="Rectangle 8"/>
          <p:cNvSpPr>
            <a:spLocks noGrp="1" noChangeArrowheads="1"/>
          </p:cNvSpPr>
          <p:nvPr>
            <p:ph type="dt" sz="half" idx="10"/>
          </p:nvPr>
        </p:nvSpPr>
        <p:spPr>
          <a:xfrm>
            <a:off x="536575" y="6248400"/>
            <a:ext cx="2054225" cy="457200"/>
          </a:xfrm>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ED6BB3D2-4BDD-4193-92D9-EFD75BC728E5}" type="datetime1">
              <a:rPr lang="en-US"/>
              <a:pPr>
                <a:defRPr/>
              </a:pPr>
              <a:t>12/7/2022</a:t>
            </a:fld>
            <a:endParaRPr lang="en-US"/>
          </a:p>
        </p:txBody>
      </p:sp>
      <p:sp>
        <p:nvSpPr>
          <p:cNvPr id="9" name="Rectangle 9"/>
          <p:cNvSpPr>
            <a:spLocks noGrp="1" noChangeArrowheads="1"/>
          </p:cNvSpPr>
          <p:nvPr>
            <p:ph type="ftr" sz="quarter" idx="11"/>
          </p:nvPr>
        </p:nvSpPr>
        <p:spPr>
          <a:xfrm>
            <a:off x="3251200" y="6248400"/>
            <a:ext cx="2887663" cy="457200"/>
          </a:xfrm>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10" name="Rectangle 10"/>
          <p:cNvSpPr>
            <a:spLocks noGrp="1" noChangeArrowheads="1"/>
          </p:cNvSpPr>
          <p:nvPr>
            <p:ph type="sldNum" sz="quarter" idx="12"/>
          </p:nvPr>
        </p:nvSpPr>
        <p:spPr>
          <a:xfrm>
            <a:off x="6788150" y="6257925"/>
            <a:ext cx="1905000" cy="457200"/>
          </a:xfrm>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4F039751-E6B5-4793-BADC-DC308A88BA65}" type="slidenum">
              <a:rPr lang="en-US"/>
              <a:pPr>
                <a:defRPr/>
              </a:pPr>
              <a:t>‹#›</a:t>
            </a:fld>
            <a:endParaRPr lang="en-US"/>
          </a:p>
        </p:txBody>
      </p:sp>
    </p:spTree>
    <p:extLst>
      <p:ext uri="{BB962C8B-B14F-4D97-AF65-F5344CB8AC3E}">
        <p14:creationId xmlns:p14="http://schemas.microsoft.com/office/powerpoint/2010/main" val="194364303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F8417536-0407-4AE7-9E07-BD3F58A312A8}" type="datetime1">
              <a:rPr lang="en-US"/>
              <a:pPr>
                <a:defRPr/>
              </a:pPr>
              <a:t>12/7/2022</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8785E312-DA1F-457A-B120-F7E350AB55C5}" type="slidenum">
              <a:rPr lang="en-US"/>
              <a:pPr>
                <a:defRPr/>
              </a:pPr>
              <a:t>‹#›</a:t>
            </a:fld>
            <a:endParaRPr lang="en-US"/>
          </a:p>
        </p:txBody>
      </p:sp>
    </p:spTree>
    <p:extLst>
      <p:ext uri="{BB962C8B-B14F-4D97-AF65-F5344CB8AC3E}">
        <p14:creationId xmlns:p14="http://schemas.microsoft.com/office/powerpoint/2010/main" val="197345984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Date Placeholder 3"/>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77CCB757-244F-4684-8AA4-B9271E6E6DA5}" type="datetime1">
              <a:rPr lang="en-US"/>
              <a:pPr>
                <a:defRPr/>
              </a:pPr>
              <a:t>12/7/2022</a:t>
            </a:fld>
            <a:endParaRPr lang="en-US"/>
          </a:p>
        </p:txBody>
      </p:sp>
      <p:sp>
        <p:nvSpPr>
          <p:cNvPr id="5" name="Footer Placeholder 4"/>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6" name="Slide Number Placeholder 5"/>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83C43481-A936-442C-B9CB-30FA8885722B}" type="slidenum">
              <a:rPr lang="en-US"/>
              <a:pPr>
                <a:defRPr/>
              </a:pPr>
              <a:t>‹#›</a:t>
            </a:fld>
            <a:endParaRPr lang="en-US"/>
          </a:p>
        </p:txBody>
      </p:sp>
    </p:spTree>
    <p:extLst>
      <p:ext uri="{BB962C8B-B14F-4D97-AF65-F5344CB8AC3E}">
        <p14:creationId xmlns:p14="http://schemas.microsoft.com/office/powerpoint/2010/main" val="3008902521"/>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sz="half" idx="1"/>
          </p:nvPr>
        </p:nvSpPr>
        <p:spPr>
          <a:xfrm>
            <a:off x="533400" y="1828800"/>
            <a:ext cx="40005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p:cNvSpPr>
            <a:spLocks noGrp="1"/>
          </p:cNvSpPr>
          <p:nvPr>
            <p:ph sz="half" idx="2"/>
          </p:nvPr>
        </p:nvSpPr>
        <p:spPr>
          <a:xfrm>
            <a:off x="4686300" y="1828800"/>
            <a:ext cx="40005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Date Placeholder 4"/>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3ABBD2F3-A0F1-4135-8F99-4E9A7436F78F}" type="datetime1">
              <a:rPr lang="en-US"/>
              <a:pPr>
                <a:defRPr/>
              </a:pPr>
              <a:t>12/7/2022</a:t>
            </a:fld>
            <a:endParaRPr lang="en-US"/>
          </a:p>
        </p:txBody>
      </p:sp>
      <p:sp>
        <p:nvSpPr>
          <p:cNvPr id="6" name="Footer Placeholder 5"/>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7" name="Slide Number Placeholder 6"/>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1D23D254-D5B1-4FF6-846C-17849D9C6DC6}" type="slidenum">
              <a:rPr lang="en-US"/>
              <a:pPr>
                <a:defRPr/>
              </a:pPr>
              <a:t>‹#›</a:t>
            </a:fld>
            <a:endParaRPr lang="en-US"/>
          </a:p>
        </p:txBody>
      </p:sp>
    </p:spTree>
    <p:extLst>
      <p:ext uri="{BB962C8B-B14F-4D97-AF65-F5344CB8AC3E}">
        <p14:creationId xmlns:p14="http://schemas.microsoft.com/office/powerpoint/2010/main" val="1963123617"/>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7" name="Date Placeholder 6"/>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EAC57FAE-BD2C-4AEC-A240-8854F17349EF}" type="datetime1">
              <a:rPr lang="en-US"/>
              <a:pPr>
                <a:defRPr/>
              </a:pPr>
              <a:t>12/7/2022</a:t>
            </a:fld>
            <a:endParaRPr lang="en-US"/>
          </a:p>
        </p:txBody>
      </p:sp>
      <p:sp>
        <p:nvSpPr>
          <p:cNvPr id="8" name="Footer Placeholder 7"/>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9" name="Slide Number Placeholder 8"/>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64E28566-BE90-4180-AFB0-343D710C36E5}" type="slidenum">
              <a:rPr lang="en-US"/>
              <a:pPr>
                <a:defRPr/>
              </a:pPr>
              <a:t>‹#›</a:t>
            </a:fld>
            <a:endParaRPr lang="en-US"/>
          </a:p>
        </p:txBody>
      </p:sp>
    </p:spTree>
    <p:extLst>
      <p:ext uri="{BB962C8B-B14F-4D97-AF65-F5344CB8AC3E}">
        <p14:creationId xmlns:p14="http://schemas.microsoft.com/office/powerpoint/2010/main" val="55691729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Date Placeholder 2"/>
          <p:cNvSpPr>
            <a:spLocks noGrp="1"/>
          </p:cNvSpPr>
          <p:nvPr>
            <p:ph type="dt" sz="half" idx="10"/>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517FF628-9801-4ABB-B721-1489622E8320}" type="datetime1">
              <a:rPr lang="en-US"/>
              <a:pPr>
                <a:defRPr/>
              </a:pPr>
              <a:t>12/7/2022</a:t>
            </a:fld>
            <a:endParaRPr lang="en-US"/>
          </a:p>
        </p:txBody>
      </p:sp>
      <p:sp>
        <p:nvSpPr>
          <p:cNvPr id="4" name="Footer Placeholder 3"/>
          <p:cNvSpPr>
            <a:spLocks noGrp="1"/>
          </p:cNvSpPr>
          <p:nvPr>
            <p:ph type="ftr" sz="quarter" idx="11"/>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r>
              <a:rPr lang="fa-IR"/>
              <a:t>دکتر زارعی</a:t>
            </a:r>
            <a:endParaRPr lang="en-US"/>
          </a:p>
        </p:txBody>
      </p:sp>
      <p:sp>
        <p:nvSpPr>
          <p:cNvPr id="5" name="Slide Number Placeholder 4"/>
          <p:cNvSpPr>
            <a:spLocks noGrp="1"/>
          </p:cNvSpPr>
          <p:nvPr>
            <p:ph type="sldNum" sz="quarter" idx="12"/>
          </p:nvPr>
        </p:nvSpPr>
        <p:spPr/>
        <p:txBody>
          <a:bodyPr/>
          <a:lstStyle>
            <a:lvl1pPr eaLnBrk="0" fontAlgn="base" hangingPunct="0">
              <a:spcBef>
                <a:spcPct val="0"/>
              </a:spcBef>
              <a:spcAft>
                <a:spcPct val="0"/>
              </a:spcAft>
              <a:defRPr>
                <a:latin typeface="Times New Roman" panose="02020603050405020304" pitchFamily="18" charset="0"/>
                <a:cs typeface="Arial" panose="020B0604020202020204" pitchFamily="34" charset="0"/>
              </a:defRPr>
            </a:lvl1pPr>
          </a:lstStyle>
          <a:p>
            <a:pPr>
              <a:defRPr/>
            </a:pPr>
            <a:fld id="{2D2F6C46-4106-4787-AE88-A7ACEBD89092}" type="slidenum">
              <a:rPr lang="en-US"/>
              <a:pPr>
                <a:defRPr/>
              </a:pPr>
              <a:t>‹#›</a:t>
            </a:fld>
            <a:endParaRPr lang="en-US"/>
          </a:p>
        </p:txBody>
      </p:sp>
    </p:spTree>
    <p:extLst>
      <p:ext uri="{BB962C8B-B14F-4D97-AF65-F5344CB8AC3E}">
        <p14:creationId xmlns:p14="http://schemas.microsoft.com/office/powerpoint/2010/main" val="3787695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2.xml"/><Relationship Id="rId13" Type="http://schemas.openxmlformats.org/officeDocument/2006/relationships/slideLayout" Target="../slideLayouts/slideLayout117.xml"/><Relationship Id="rId3" Type="http://schemas.openxmlformats.org/officeDocument/2006/relationships/slideLayout" Target="../slideLayouts/slideLayout107.xml"/><Relationship Id="rId7" Type="http://schemas.openxmlformats.org/officeDocument/2006/relationships/slideLayout" Target="../slideLayouts/slideLayout111.xml"/><Relationship Id="rId12" Type="http://schemas.openxmlformats.org/officeDocument/2006/relationships/slideLayout" Target="../slideLayouts/slideLayout116.xml"/><Relationship Id="rId2" Type="http://schemas.openxmlformats.org/officeDocument/2006/relationships/slideLayout" Target="../slideLayouts/slideLayout106.xml"/><Relationship Id="rId1" Type="http://schemas.openxmlformats.org/officeDocument/2006/relationships/slideLayout" Target="../slideLayouts/slideLayout105.xml"/><Relationship Id="rId6" Type="http://schemas.openxmlformats.org/officeDocument/2006/relationships/slideLayout" Target="../slideLayouts/slideLayout110.xml"/><Relationship Id="rId11" Type="http://schemas.openxmlformats.org/officeDocument/2006/relationships/slideLayout" Target="../slideLayouts/slideLayout115.xml"/><Relationship Id="rId5" Type="http://schemas.openxmlformats.org/officeDocument/2006/relationships/slideLayout" Target="../slideLayouts/slideLayout109.xml"/><Relationship Id="rId10" Type="http://schemas.openxmlformats.org/officeDocument/2006/relationships/slideLayout" Target="../slideLayouts/slideLayout114.xml"/><Relationship Id="rId4" Type="http://schemas.openxmlformats.org/officeDocument/2006/relationships/slideLayout" Target="../slideLayouts/slideLayout108.xml"/><Relationship Id="rId9" Type="http://schemas.openxmlformats.org/officeDocument/2006/relationships/slideLayout" Target="../slideLayouts/slideLayout113.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theme" Target="../theme/theme4.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theme" Target="../theme/theme5.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theme" Target="../theme/theme6.xml"/><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slideLayout" Target="../slideLayouts/slideLayout70.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8.xml"/><Relationship Id="rId3" Type="http://schemas.openxmlformats.org/officeDocument/2006/relationships/slideLayout" Target="../slideLayouts/slideLayout73.xml"/><Relationship Id="rId7" Type="http://schemas.openxmlformats.org/officeDocument/2006/relationships/slideLayout" Target="../slideLayouts/slideLayout77.xml"/><Relationship Id="rId12" Type="http://schemas.openxmlformats.org/officeDocument/2006/relationships/theme" Target="../theme/theme7.xml"/><Relationship Id="rId2" Type="http://schemas.openxmlformats.org/officeDocument/2006/relationships/slideLayout" Target="../slideLayouts/slideLayout72.xml"/><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slideLayout" Target="../slideLayouts/slideLayout81.xml"/><Relationship Id="rId5" Type="http://schemas.openxmlformats.org/officeDocument/2006/relationships/slideLayout" Target="../slideLayouts/slideLayout75.xml"/><Relationship Id="rId10" Type="http://schemas.openxmlformats.org/officeDocument/2006/relationships/slideLayout" Target="../slideLayouts/slideLayout80.xml"/><Relationship Id="rId4" Type="http://schemas.openxmlformats.org/officeDocument/2006/relationships/slideLayout" Target="../slideLayouts/slideLayout74.xml"/><Relationship Id="rId9" Type="http://schemas.openxmlformats.org/officeDocument/2006/relationships/slideLayout" Target="../slideLayouts/slideLayout79.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9.xml"/><Relationship Id="rId13" Type="http://schemas.openxmlformats.org/officeDocument/2006/relationships/theme" Target="../theme/theme8.xml"/><Relationship Id="rId3" Type="http://schemas.openxmlformats.org/officeDocument/2006/relationships/slideLayout" Target="../slideLayouts/slideLayout84.xml"/><Relationship Id="rId7" Type="http://schemas.openxmlformats.org/officeDocument/2006/relationships/slideLayout" Target="../slideLayouts/slideLayout88.xml"/><Relationship Id="rId12" Type="http://schemas.openxmlformats.org/officeDocument/2006/relationships/slideLayout" Target="../slideLayouts/slideLayout93.xml"/><Relationship Id="rId2" Type="http://schemas.openxmlformats.org/officeDocument/2006/relationships/slideLayout" Target="../slideLayouts/slideLayout83.xml"/><Relationship Id="rId1" Type="http://schemas.openxmlformats.org/officeDocument/2006/relationships/slideLayout" Target="../slideLayouts/slideLayout82.xml"/><Relationship Id="rId6" Type="http://schemas.openxmlformats.org/officeDocument/2006/relationships/slideLayout" Target="../slideLayouts/slideLayout87.xml"/><Relationship Id="rId11" Type="http://schemas.openxmlformats.org/officeDocument/2006/relationships/slideLayout" Target="../slideLayouts/slideLayout92.xml"/><Relationship Id="rId5" Type="http://schemas.openxmlformats.org/officeDocument/2006/relationships/slideLayout" Target="../slideLayouts/slideLayout86.xml"/><Relationship Id="rId10" Type="http://schemas.openxmlformats.org/officeDocument/2006/relationships/slideLayout" Target="../slideLayouts/slideLayout91.xml"/><Relationship Id="rId4" Type="http://schemas.openxmlformats.org/officeDocument/2006/relationships/slideLayout" Target="../slideLayouts/slideLayout85.xml"/><Relationship Id="rId9" Type="http://schemas.openxmlformats.org/officeDocument/2006/relationships/slideLayout" Target="../slideLayouts/slideLayout90.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01.xml"/><Relationship Id="rId3" Type="http://schemas.openxmlformats.org/officeDocument/2006/relationships/slideLayout" Target="../slideLayouts/slideLayout96.xml"/><Relationship Id="rId7" Type="http://schemas.openxmlformats.org/officeDocument/2006/relationships/slideLayout" Target="../slideLayouts/slideLayout100.xml"/><Relationship Id="rId12" Type="http://schemas.openxmlformats.org/officeDocument/2006/relationships/theme" Target="../theme/theme9.xml"/><Relationship Id="rId2" Type="http://schemas.openxmlformats.org/officeDocument/2006/relationships/slideLayout" Target="../slideLayouts/slideLayout95.xml"/><Relationship Id="rId1" Type="http://schemas.openxmlformats.org/officeDocument/2006/relationships/slideLayout" Target="../slideLayouts/slideLayout94.xml"/><Relationship Id="rId6" Type="http://schemas.openxmlformats.org/officeDocument/2006/relationships/slideLayout" Target="../slideLayouts/slideLayout99.xml"/><Relationship Id="rId11" Type="http://schemas.openxmlformats.org/officeDocument/2006/relationships/slideLayout" Target="../slideLayouts/slideLayout104.xml"/><Relationship Id="rId5" Type="http://schemas.openxmlformats.org/officeDocument/2006/relationships/slideLayout" Target="../slideLayouts/slideLayout98.xml"/><Relationship Id="rId10" Type="http://schemas.openxmlformats.org/officeDocument/2006/relationships/slideLayout" Target="../slideLayouts/slideLayout103.xml"/><Relationship Id="rId4" Type="http://schemas.openxmlformats.org/officeDocument/2006/relationships/slideLayout" Target="../slideLayouts/slideLayout97.xml"/><Relationship Id="rId9" Type="http://schemas.openxmlformats.org/officeDocument/2006/relationships/slideLayout" Target="../slideLayouts/slideLayout10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rtl="1" eaLnBrk="1" hangingPunct="1">
              <a:defRPr sz="1200">
                <a:solidFill>
                  <a:schemeClr val="tx1">
                    <a:tint val="75000"/>
                  </a:schemeClr>
                </a:solidFill>
              </a:defRPr>
            </a:lvl1pPr>
          </a:lstStyle>
          <a:p>
            <a:pPr>
              <a:defRPr/>
            </a:pP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rtl="1" eaLnBrk="1" hangingPunct="1">
              <a:defRPr sz="1200">
                <a:solidFill>
                  <a:schemeClr val="tx1">
                    <a:tint val="75000"/>
                  </a:schemeClr>
                </a:solidFill>
              </a:defRPr>
            </a:lvl1pPr>
          </a:lstStyle>
          <a:p>
            <a:pPr>
              <a:defRPr/>
            </a:pPr>
            <a:r>
              <a:rPr lang="fa-IR"/>
              <a:t>درس مهندسی فناوری اطلاعات                       فصل 3</a:t>
            </a:r>
            <a:endParaRPr lang="fa-IR" dirty="0"/>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l" rtl="1" eaLnBrk="1" hangingPunct="1">
              <a:defRPr sz="1200">
                <a:solidFill>
                  <a:srgbClr val="898989"/>
                </a:solidFill>
              </a:defRPr>
            </a:lvl1pPr>
          </a:lstStyle>
          <a:p>
            <a:pPr>
              <a:defRPr/>
            </a:pPr>
            <a:fld id="{162C542D-89DD-435F-8A81-54157E1E2E76}" type="slidenum">
              <a:rPr lang="fa-IR"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8109" r:id="rId1"/>
    <p:sldLayoutId id="2147488110" r:id="rId2"/>
    <p:sldLayoutId id="2147488111" r:id="rId3"/>
    <p:sldLayoutId id="2147488112" r:id="rId4"/>
    <p:sldLayoutId id="2147488113" r:id="rId5"/>
    <p:sldLayoutId id="2147488114" r:id="rId6"/>
    <p:sldLayoutId id="2147488115" r:id="rId7"/>
    <p:sldLayoutId id="2147488116" r:id="rId8"/>
    <p:sldLayoutId id="2147488117" r:id="rId9"/>
    <p:sldLayoutId id="2147488118" r:id="rId10"/>
    <p:sldLayoutId id="2147488119" r:id="rId11"/>
  </p:sldLayoutIdLst>
  <p:hf hdr="0" ftr="0" dt="0"/>
  <p:txStyles>
    <p:titleStyle>
      <a:lvl1pPr algn="ctr" rtl="1" eaLnBrk="0" fontAlgn="base" hangingPunct="0">
        <a:spcBef>
          <a:spcPct val="0"/>
        </a:spcBef>
        <a:spcAft>
          <a:spcPct val="0"/>
        </a:spcAft>
        <a:defRPr sz="4400" kern="1200">
          <a:solidFill>
            <a:schemeClr val="tx1"/>
          </a:solidFill>
          <a:latin typeface="+mj-lt"/>
          <a:ea typeface="+mj-ea"/>
          <a:cs typeface="+mj-cs"/>
        </a:defRPr>
      </a:lvl1pPr>
      <a:lvl2pPr algn="ctr" rtl="1" eaLnBrk="0" fontAlgn="base" hangingPunct="0">
        <a:spcBef>
          <a:spcPct val="0"/>
        </a:spcBef>
        <a:spcAft>
          <a:spcPct val="0"/>
        </a:spcAft>
        <a:defRPr sz="4400">
          <a:solidFill>
            <a:schemeClr val="tx1"/>
          </a:solidFill>
          <a:latin typeface="Times New Roman" pitchFamily="18" charset="0"/>
          <a:cs typeface="B Titr" pitchFamily="2" charset="-78"/>
        </a:defRPr>
      </a:lvl2pPr>
      <a:lvl3pPr algn="ctr" rtl="1" eaLnBrk="0" fontAlgn="base" hangingPunct="0">
        <a:spcBef>
          <a:spcPct val="0"/>
        </a:spcBef>
        <a:spcAft>
          <a:spcPct val="0"/>
        </a:spcAft>
        <a:defRPr sz="4400">
          <a:solidFill>
            <a:schemeClr val="tx1"/>
          </a:solidFill>
          <a:latin typeface="Times New Roman" pitchFamily="18" charset="0"/>
          <a:cs typeface="B Titr" pitchFamily="2" charset="-78"/>
        </a:defRPr>
      </a:lvl3pPr>
      <a:lvl4pPr algn="ctr" rtl="1" eaLnBrk="0" fontAlgn="base" hangingPunct="0">
        <a:spcBef>
          <a:spcPct val="0"/>
        </a:spcBef>
        <a:spcAft>
          <a:spcPct val="0"/>
        </a:spcAft>
        <a:defRPr sz="4400">
          <a:solidFill>
            <a:schemeClr val="tx1"/>
          </a:solidFill>
          <a:latin typeface="Times New Roman" pitchFamily="18" charset="0"/>
          <a:cs typeface="B Titr" pitchFamily="2" charset="-78"/>
        </a:defRPr>
      </a:lvl4pPr>
      <a:lvl5pPr algn="ctr" rtl="1" eaLnBrk="0" fontAlgn="base" hangingPunct="0">
        <a:spcBef>
          <a:spcPct val="0"/>
        </a:spcBef>
        <a:spcAft>
          <a:spcPct val="0"/>
        </a:spcAft>
        <a:defRPr sz="4400">
          <a:solidFill>
            <a:schemeClr val="tx1"/>
          </a:solidFill>
          <a:latin typeface="Times New Roman" pitchFamily="18" charset="0"/>
          <a:cs typeface="B Titr" pitchFamily="2" charset="-78"/>
        </a:defRPr>
      </a:lvl5pPr>
      <a:lvl6pPr marL="457200" algn="ctr" rtl="1" fontAlgn="base">
        <a:spcBef>
          <a:spcPct val="0"/>
        </a:spcBef>
        <a:spcAft>
          <a:spcPct val="0"/>
        </a:spcAft>
        <a:defRPr sz="4400">
          <a:solidFill>
            <a:schemeClr val="tx1"/>
          </a:solidFill>
          <a:latin typeface="Times New Roman" pitchFamily="18" charset="0"/>
          <a:cs typeface="B Titr" pitchFamily="2" charset="-78"/>
        </a:defRPr>
      </a:lvl6pPr>
      <a:lvl7pPr marL="914400" algn="ctr" rtl="1" fontAlgn="base">
        <a:spcBef>
          <a:spcPct val="0"/>
        </a:spcBef>
        <a:spcAft>
          <a:spcPct val="0"/>
        </a:spcAft>
        <a:defRPr sz="4400">
          <a:solidFill>
            <a:schemeClr val="tx1"/>
          </a:solidFill>
          <a:latin typeface="Times New Roman" pitchFamily="18" charset="0"/>
          <a:cs typeface="B Titr" pitchFamily="2" charset="-78"/>
        </a:defRPr>
      </a:lvl7pPr>
      <a:lvl8pPr marL="1371600" algn="ctr" rtl="1" fontAlgn="base">
        <a:spcBef>
          <a:spcPct val="0"/>
        </a:spcBef>
        <a:spcAft>
          <a:spcPct val="0"/>
        </a:spcAft>
        <a:defRPr sz="4400">
          <a:solidFill>
            <a:schemeClr val="tx1"/>
          </a:solidFill>
          <a:latin typeface="Times New Roman" pitchFamily="18" charset="0"/>
          <a:cs typeface="B Titr" pitchFamily="2" charset="-78"/>
        </a:defRPr>
      </a:lvl8pPr>
      <a:lvl9pPr marL="1828800" algn="ctr" rtl="1" fontAlgn="base">
        <a:spcBef>
          <a:spcPct val="0"/>
        </a:spcBef>
        <a:spcAft>
          <a:spcPct val="0"/>
        </a:spcAft>
        <a:defRPr sz="4400">
          <a:solidFill>
            <a:schemeClr val="tx1"/>
          </a:solidFill>
          <a:latin typeface="Times New Roman" pitchFamily="18" charset="0"/>
          <a:cs typeface="B Titr" pitchFamily="2" charset="-78"/>
        </a:defRPr>
      </a:lvl9pPr>
    </p:titleStyle>
    <p:bodyStyle>
      <a:lvl1pPr marL="342900" indent="-342900" algn="r" rtl="1"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r" rtl="1"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r" rtl="1"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r" rtl="1"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r" rtl="1"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457200" y="992188"/>
            <a:ext cx="8153400" cy="1600200"/>
            <a:chOff x="288" y="625"/>
            <a:chExt cx="5136" cy="1008"/>
          </a:xfrm>
        </p:grpSpPr>
        <p:sp>
          <p:nvSpPr>
            <p:cNvPr id="1032" name="Arc 3"/>
            <p:cNvSpPr>
              <a:spLocks/>
            </p:cNvSpPr>
            <p:nvPr/>
          </p:nvSpPr>
          <p:spPr bwMode="invGray">
            <a:xfrm>
              <a:off x="3595" y="625"/>
              <a:ext cx="1829" cy="1008"/>
            </a:xfrm>
            <a:custGeom>
              <a:avLst/>
              <a:gdLst>
                <a:gd name="T0" fmla="*/ 0 w 21912"/>
                <a:gd name="T1" fmla="*/ 0 h 43200"/>
                <a:gd name="T2" fmla="*/ 0 w 21912"/>
                <a:gd name="T3" fmla="*/ 0 h 43200"/>
                <a:gd name="T4" fmla="*/ 0 w 21912"/>
                <a:gd name="T5" fmla="*/ 0 h 43200"/>
                <a:gd name="T6" fmla="*/ 0 60000 65536"/>
                <a:gd name="T7" fmla="*/ 0 60000 65536"/>
                <a:gd name="T8" fmla="*/ 0 60000 65536"/>
              </a:gdLst>
              <a:ahLst/>
              <a:cxnLst>
                <a:cxn ang="T6">
                  <a:pos x="T0" y="T1"/>
                </a:cxn>
                <a:cxn ang="T7">
                  <a:pos x="T2" y="T3"/>
                </a:cxn>
                <a:cxn ang="T8">
                  <a:pos x="T4" y="T5"/>
                </a:cxn>
              </a:cxnLst>
              <a:rect l="0" t="0" r="r" b="b"/>
              <a:pathLst>
                <a:path w="21912" h="43200" fill="none" extrusionOk="0">
                  <a:moveTo>
                    <a:pt x="300" y="0"/>
                  </a:moveTo>
                  <a:cubicBezTo>
                    <a:pt x="304" y="0"/>
                    <a:pt x="308" y="0"/>
                    <a:pt x="312" y="0"/>
                  </a:cubicBezTo>
                  <a:cubicBezTo>
                    <a:pt x="12241" y="0"/>
                    <a:pt x="21912" y="9670"/>
                    <a:pt x="21912" y="21600"/>
                  </a:cubicBezTo>
                  <a:cubicBezTo>
                    <a:pt x="21912" y="33529"/>
                    <a:pt x="12241" y="43200"/>
                    <a:pt x="312" y="43200"/>
                  </a:cubicBezTo>
                  <a:cubicBezTo>
                    <a:pt x="207" y="43199"/>
                    <a:pt x="103" y="43199"/>
                    <a:pt x="0" y="43197"/>
                  </a:cubicBezTo>
                </a:path>
                <a:path w="21912" h="43200" stroke="0" extrusionOk="0">
                  <a:moveTo>
                    <a:pt x="300" y="0"/>
                  </a:moveTo>
                  <a:cubicBezTo>
                    <a:pt x="304" y="0"/>
                    <a:pt x="308" y="0"/>
                    <a:pt x="312" y="0"/>
                  </a:cubicBezTo>
                  <a:cubicBezTo>
                    <a:pt x="12241" y="0"/>
                    <a:pt x="21912" y="9670"/>
                    <a:pt x="21912" y="21600"/>
                  </a:cubicBezTo>
                  <a:cubicBezTo>
                    <a:pt x="21912" y="33529"/>
                    <a:pt x="12241" y="43200"/>
                    <a:pt x="312" y="43200"/>
                  </a:cubicBezTo>
                  <a:cubicBezTo>
                    <a:pt x="207" y="43199"/>
                    <a:pt x="103" y="43199"/>
                    <a:pt x="0" y="43197"/>
                  </a:cubicBezTo>
                  <a:lnTo>
                    <a:pt x="312" y="21600"/>
                  </a:lnTo>
                  <a:lnTo>
                    <a:pt x="300" y="0"/>
                  </a:lnTo>
                  <a:close/>
                </a:path>
              </a:pathLst>
            </a:custGeom>
            <a:gradFill rotWithShape="0">
              <a:gsLst>
                <a:gs pos="0">
                  <a:schemeClr val="bg1"/>
                </a:gs>
                <a:gs pos="100000">
                  <a:srgbClr val="663300"/>
                </a:gs>
              </a:gsLst>
              <a:lin ang="0" scaled="1"/>
            </a:gra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1033" name="Arc 4"/>
            <p:cNvSpPr>
              <a:spLocks/>
            </p:cNvSpPr>
            <p:nvPr/>
          </p:nvSpPr>
          <p:spPr bwMode="invGray">
            <a:xfrm>
              <a:off x="3548" y="729"/>
              <a:ext cx="1831" cy="800"/>
            </a:xfrm>
            <a:custGeom>
              <a:avLst/>
              <a:gdLst>
                <a:gd name="T0" fmla="*/ 0 w 21924"/>
                <a:gd name="T1" fmla="*/ 0 h 43200"/>
                <a:gd name="T2" fmla="*/ 0 w 21924"/>
                <a:gd name="T3" fmla="*/ 0 h 43200"/>
                <a:gd name="T4" fmla="*/ 0 w 21924"/>
                <a:gd name="T5" fmla="*/ 0 h 43200"/>
                <a:gd name="T6" fmla="*/ 0 60000 65536"/>
                <a:gd name="T7" fmla="*/ 0 60000 65536"/>
                <a:gd name="T8" fmla="*/ 0 60000 65536"/>
              </a:gdLst>
              <a:ahLst/>
              <a:cxnLst>
                <a:cxn ang="T6">
                  <a:pos x="T0" y="T1"/>
                </a:cxn>
                <a:cxn ang="T7">
                  <a:pos x="T2" y="T3"/>
                </a:cxn>
                <a:cxn ang="T8">
                  <a:pos x="T4" y="T5"/>
                </a:cxn>
              </a:cxnLst>
              <a:rect l="0" t="0" r="r" b="b"/>
              <a:pathLst>
                <a:path w="21924" h="43200" fill="none" extrusionOk="0">
                  <a:moveTo>
                    <a:pt x="312" y="0"/>
                  </a:moveTo>
                  <a:cubicBezTo>
                    <a:pt x="316" y="0"/>
                    <a:pt x="320" y="0"/>
                    <a:pt x="324" y="0"/>
                  </a:cubicBezTo>
                  <a:cubicBezTo>
                    <a:pt x="12253" y="0"/>
                    <a:pt x="21924" y="9670"/>
                    <a:pt x="21924" y="21600"/>
                  </a:cubicBezTo>
                  <a:cubicBezTo>
                    <a:pt x="21924" y="33529"/>
                    <a:pt x="12253" y="43200"/>
                    <a:pt x="324" y="43200"/>
                  </a:cubicBezTo>
                  <a:cubicBezTo>
                    <a:pt x="215" y="43199"/>
                    <a:pt x="107" y="43199"/>
                    <a:pt x="0" y="43197"/>
                  </a:cubicBezTo>
                </a:path>
                <a:path w="21924" h="43200" stroke="0" extrusionOk="0">
                  <a:moveTo>
                    <a:pt x="312" y="0"/>
                  </a:moveTo>
                  <a:cubicBezTo>
                    <a:pt x="316" y="0"/>
                    <a:pt x="320" y="0"/>
                    <a:pt x="324" y="0"/>
                  </a:cubicBezTo>
                  <a:cubicBezTo>
                    <a:pt x="12253" y="0"/>
                    <a:pt x="21924" y="9670"/>
                    <a:pt x="21924" y="21600"/>
                  </a:cubicBezTo>
                  <a:cubicBezTo>
                    <a:pt x="21924" y="33529"/>
                    <a:pt x="12253" y="43200"/>
                    <a:pt x="324" y="43200"/>
                  </a:cubicBezTo>
                  <a:cubicBezTo>
                    <a:pt x="215" y="43199"/>
                    <a:pt x="107" y="43199"/>
                    <a:pt x="0" y="43197"/>
                  </a:cubicBezTo>
                  <a:lnTo>
                    <a:pt x="324" y="21600"/>
                  </a:lnTo>
                  <a:lnTo>
                    <a:pt x="312" y="0"/>
                  </a:lnTo>
                  <a:close/>
                </a:path>
              </a:pathLst>
            </a:custGeom>
            <a:gradFill rotWithShape="0">
              <a:gsLst>
                <a:gs pos="0">
                  <a:schemeClr val="bg1"/>
                </a:gs>
                <a:gs pos="100000">
                  <a:srgbClr val="894400"/>
                </a:gs>
              </a:gsLst>
              <a:lin ang="0" scaled="1"/>
            </a:gra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1034" name="Arc 5"/>
            <p:cNvSpPr>
              <a:spLocks/>
            </p:cNvSpPr>
            <p:nvPr/>
          </p:nvSpPr>
          <p:spPr bwMode="invGray">
            <a:xfrm>
              <a:off x="3521" y="868"/>
              <a:ext cx="1830" cy="522"/>
            </a:xfrm>
            <a:custGeom>
              <a:avLst/>
              <a:gdLst>
                <a:gd name="T0" fmla="*/ 0 w 21925"/>
                <a:gd name="T1" fmla="*/ 0 h 43200"/>
                <a:gd name="T2" fmla="*/ 0 w 21925"/>
                <a:gd name="T3" fmla="*/ 0 h 43200"/>
                <a:gd name="T4" fmla="*/ 0 w 21925"/>
                <a:gd name="T5" fmla="*/ 0 h 43200"/>
                <a:gd name="T6" fmla="*/ 0 60000 65536"/>
                <a:gd name="T7" fmla="*/ 0 60000 65536"/>
                <a:gd name="T8" fmla="*/ 0 60000 65536"/>
              </a:gdLst>
              <a:ahLst/>
              <a:cxnLst>
                <a:cxn ang="T6">
                  <a:pos x="T0" y="T1"/>
                </a:cxn>
                <a:cxn ang="T7">
                  <a:pos x="T2" y="T3"/>
                </a:cxn>
                <a:cxn ang="T8">
                  <a:pos x="T4" y="T5"/>
                </a:cxn>
              </a:cxnLst>
              <a:rect l="0" t="0" r="r" b="b"/>
              <a:pathLst>
                <a:path w="21925" h="43200" fill="none" extrusionOk="0">
                  <a:moveTo>
                    <a:pt x="313" y="0"/>
                  </a:moveTo>
                  <a:cubicBezTo>
                    <a:pt x="317" y="0"/>
                    <a:pt x="321" y="0"/>
                    <a:pt x="325" y="0"/>
                  </a:cubicBezTo>
                  <a:cubicBezTo>
                    <a:pt x="12254" y="0"/>
                    <a:pt x="21925" y="9670"/>
                    <a:pt x="21925" y="21600"/>
                  </a:cubicBezTo>
                  <a:cubicBezTo>
                    <a:pt x="21925" y="33529"/>
                    <a:pt x="12254" y="43200"/>
                    <a:pt x="325" y="43200"/>
                  </a:cubicBezTo>
                  <a:cubicBezTo>
                    <a:pt x="216" y="43199"/>
                    <a:pt x="108" y="43199"/>
                    <a:pt x="0" y="43197"/>
                  </a:cubicBezTo>
                </a:path>
                <a:path w="21925" h="43200" stroke="0" extrusionOk="0">
                  <a:moveTo>
                    <a:pt x="313" y="0"/>
                  </a:moveTo>
                  <a:cubicBezTo>
                    <a:pt x="317" y="0"/>
                    <a:pt x="321" y="0"/>
                    <a:pt x="325" y="0"/>
                  </a:cubicBezTo>
                  <a:cubicBezTo>
                    <a:pt x="12254" y="0"/>
                    <a:pt x="21925" y="9670"/>
                    <a:pt x="21925" y="21600"/>
                  </a:cubicBezTo>
                  <a:cubicBezTo>
                    <a:pt x="21925" y="33529"/>
                    <a:pt x="12254" y="43200"/>
                    <a:pt x="325" y="43200"/>
                  </a:cubicBezTo>
                  <a:cubicBezTo>
                    <a:pt x="216" y="43199"/>
                    <a:pt x="108" y="43199"/>
                    <a:pt x="0" y="43197"/>
                  </a:cubicBezTo>
                  <a:lnTo>
                    <a:pt x="325" y="21600"/>
                  </a:lnTo>
                  <a:lnTo>
                    <a:pt x="313" y="0"/>
                  </a:lnTo>
                  <a:close/>
                </a:path>
              </a:pathLst>
            </a:custGeom>
            <a:gradFill rotWithShape="0">
              <a:gsLst>
                <a:gs pos="0">
                  <a:schemeClr val="bg1"/>
                </a:gs>
                <a:gs pos="100000">
                  <a:srgbClr val="B75B00"/>
                </a:gs>
              </a:gsLst>
              <a:lin ang="0" scaled="1"/>
            </a:gradFill>
            <a:ln>
              <a:noFill/>
            </a:ln>
            <a:effectLst/>
            <a:extLst>
              <a:ext uri="{91240B29-F687-4F45-9708-019B960494DF}">
                <a14:hiddenLine xmlns:a14="http://schemas.microsoft.com/office/drawing/2010/main" w="9525" cap="rnd">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a:p>
          </p:txBody>
        </p:sp>
        <p:sp>
          <p:nvSpPr>
            <p:cNvPr id="1035" name="AutoShape 6"/>
            <p:cNvSpPr>
              <a:spLocks noChangeArrowheads="1"/>
            </p:cNvSpPr>
            <p:nvPr/>
          </p:nvSpPr>
          <p:spPr bwMode="invGray">
            <a:xfrm>
              <a:off x="288" y="1076"/>
              <a:ext cx="4988" cy="104"/>
            </a:xfrm>
            <a:prstGeom prst="roundRect">
              <a:avLst>
                <a:gd name="adj" fmla="val 49995"/>
              </a:avLst>
            </a:prstGeom>
            <a:gradFill rotWithShape="0">
              <a:gsLst>
                <a:gs pos="0">
                  <a:srgbClr val="000000"/>
                </a:gs>
                <a:gs pos="20000">
                  <a:srgbClr val="000040"/>
                </a:gs>
                <a:gs pos="50000">
                  <a:srgbClr val="400040"/>
                </a:gs>
                <a:gs pos="75000">
                  <a:srgbClr val="8F0040"/>
                </a:gs>
                <a:gs pos="89999">
                  <a:srgbClr val="F27300"/>
                </a:gs>
                <a:gs pos="100000">
                  <a:srgbClr val="FFBF00"/>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rtl="1" eaLnBrk="1" hangingPunct="1">
                <a:defRPr/>
              </a:pPr>
              <a:endParaRPr lang="fa-IR" altLang="fa-IR"/>
            </a:p>
          </p:txBody>
        </p:sp>
      </p:grpSp>
      <p:sp>
        <p:nvSpPr>
          <p:cNvPr id="1027" name="Rectangle 7"/>
          <p:cNvSpPr>
            <a:spLocks noGrp="1" noChangeArrowheads="1"/>
          </p:cNvSpPr>
          <p:nvPr>
            <p:ph type="title"/>
          </p:nvPr>
        </p:nvSpPr>
        <p:spPr bwMode="auto">
          <a:xfrm>
            <a:off x="685800" y="3810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b" anchorCtr="0" compatLnSpc="1">
            <a:prstTxWarp prst="textNoShape">
              <a:avLst/>
            </a:prstTxWarp>
          </a:bodyPr>
          <a:lstStyle/>
          <a:p>
            <a:pPr lvl="0"/>
            <a:r>
              <a:rPr lang="en-US" altLang="fa-IR"/>
              <a:t>Click to edit Master title style</a:t>
            </a:r>
          </a:p>
        </p:txBody>
      </p:sp>
      <p:sp>
        <p:nvSpPr>
          <p:cNvPr id="1028" name="Rectangle 8"/>
          <p:cNvSpPr>
            <a:spLocks noGrp="1" noChangeArrowheads="1"/>
          </p:cNvSpPr>
          <p:nvPr>
            <p:ph type="body" idx="1"/>
          </p:nvPr>
        </p:nvSpPr>
        <p:spPr bwMode="auto">
          <a:xfrm>
            <a:off x="685800" y="20574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p>
            <a:pPr lvl="0"/>
            <a:r>
              <a:rPr lang="en-US" altLang="fa-IR"/>
              <a:t>Click to edit Master text styles</a:t>
            </a:r>
          </a:p>
          <a:p>
            <a:pPr lvl="1"/>
            <a:r>
              <a:rPr lang="en-US" altLang="fa-IR"/>
              <a:t>Second level</a:t>
            </a:r>
          </a:p>
          <a:p>
            <a:pPr lvl="2"/>
            <a:r>
              <a:rPr lang="en-US" altLang="fa-IR"/>
              <a:t>Third level</a:t>
            </a:r>
          </a:p>
          <a:p>
            <a:pPr lvl="3"/>
            <a:r>
              <a:rPr lang="en-US" altLang="fa-IR"/>
              <a:t>Fourth level</a:t>
            </a:r>
          </a:p>
          <a:p>
            <a:pPr lvl="4"/>
            <a:r>
              <a:rPr lang="en-US" altLang="fa-IR"/>
              <a:t>Fifth level</a:t>
            </a:r>
          </a:p>
        </p:txBody>
      </p:sp>
      <p:sp>
        <p:nvSpPr>
          <p:cNvPr id="34825" name="Rectangle 9"/>
          <p:cNvSpPr>
            <a:spLocks noGrp="1" noChangeArrowheads="1"/>
          </p:cNvSpPr>
          <p:nvPr>
            <p:ph type="dt" sz="half" idx="2"/>
          </p:nvPr>
        </p:nvSpPr>
        <p:spPr bwMode="auto">
          <a:xfrm>
            <a:off x="685800" y="6553200"/>
            <a:ext cx="12192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2075" tIns="46038" rIns="92075" bIns="46038" numCol="1" anchor="ctr" anchorCtr="0" compatLnSpc="1">
            <a:prstTxWarp prst="textNoShape">
              <a:avLst/>
            </a:prstTxWarp>
          </a:bodyPr>
          <a:lstStyle>
            <a:lvl1pPr algn="l" rtl="0" eaLnBrk="0" hangingPunct="0">
              <a:defRPr sz="1200">
                <a:solidFill>
                  <a:srgbClr val="FF0000"/>
                </a:solidFill>
              </a:defRPr>
            </a:lvl1pPr>
          </a:lstStyle>
          <a:p>
            <a:pPr>
              <a:defRPr/>
            </a:pPr>
            <a:endParaRPr lang="en-US"/>
          </a:p>
        </p:txBody>
      </p:sp>
      <p:sp>
        <p:nvSpPr>
          <p:cNvPr id="34826" name="Rectangle 10"/>
          <p:cNvSpPr>
            <a:spLocks noGrp="1" noChangeArrowheads="1"/>
          </p:cNvSpPr>
          <p:nvPr>
            <p:ph type="ftr" sz="quarter" idx="3"/>
          </p:nvPr>
        </p:nvSpPr>
        <p:spPr bwMode="auto">
          <a:xfrm>
            <a:off x="2362200" y="6553200"/>
            <a:ext cx="4953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2075" tIns="46038" rIns="92075" bIns="46038" numCol="1" anchor="ctr" anchorCtr="0" compatLnSpc="1">
            <a:prstTxWarp prst="textNoShape">
              <a:avLst/>
            </a:prstTxWarp>
          </a:bodyPr>
          <a:lstStyle>
            <a:lvl1pPr algn="ctr" rtl="0" eaLnBrk="0" hangingPunct="0">
              <a:defRPr sz="1200">
                <a:solidFill>
                  <a:srgbClr val="66FF33"/>
                </a:solidFill>
              </a:defRPr>
            </a:lvl1pPr>
          </a:lstStyle>
          <a:p>
            <a:pPr>
              <a:defRPr/>
            </a:pPr>
            <a:endParaRPr lang="en-US"/>
          </a:p>
        </p:txBody>
      </p:sp>
      <p:sp>
        <p:nvSpPr>
          <p:cNvPr id="34827" name="Rectangle 11"/>
          <p:cNvSpPr>
            <a:spLocks noGrp="1" noChangeArrowheads="1"/>
          </p:cNvSpPr>
          <p:nvPr>
            <p:ph type="sldNum" sz="quarter" idx="4"/>
          </p:nvPr>
        </p:nvSpPr>
        <p:spPr bwMode="auto">
          <a:xfrm>
            <a:off x="7772400" y="6477000"/>
            <a:ext cx="6858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2075" tIns="46038" rIns="92075" bIns="46038" numCol="1" anchor="ctr" anchorCtr="0" compatLnSpc="1">
            <a:prstTxWarp prst="textNoShape">
              <a:avLst/>
            </a:prstTxWarp>
          </a:bodyPr>
          <a:lstStyle>
            <a:lvl1pPr algn="r" rtl="0" eaLnBrk="0" hangingPunct="0">
              <a:defRPr sz="1400">
                <a:solidFill>
                  <a:srgbClr val="FFFF00"/>
                </a:solidFill>
              </a:defRPr>
            </a:lvl1pPr>
          </a:lstStyle>
          <a:p>
            <a:pPr>
              <a:defRPr/>
            </a:pPr>
            <a:fld id="{654D7DDE-5818-4FC6-AA18-4E15B07C465B}" type="slidenum">
              <a:rPr lang="ar-SA" altLang="fa-IR"/>
              <a:pPr>
                <a:defRPr/>
              </a:pPr>
              <a:t>‹#›</a:t>
            </a:fld>
            <a:endParaRPr lang="en-US" altLang="fa-IR"/>
          </a:p>
        </p:txBody>
      </p:sp>
    </p:spTree>
    <p:extLst>
      <p:ext uri="{BB962C8B-B14F-4D97-AF65-F5344CB8AC3E}">
        <p14:creationId xmlns:p14="http://schemas.microsoft.com/office/powerpoint/2010/main" val="2868862728"/>
      </p:ext>
    </p:extLst>
  </p:cSld>
  <p:clrMap bg1="dk2" tx1="lt1" bg2="dk1" tx2="lt2" accent1="accent1" accent2="accent2" accent3="accent3" accent4="accent4" accent5="accent5" accent6="accent6" hlink="hlink" folHlink="folHlink"/>
  <p:sldLayoutIdLst>
    <p:sldLayoutId id="2147488541" r:id="rId1"/>
    <p:sldLayoutId id="2147488542" r:id="rId2"/>
    <p:sldLayoutId id="2147488543" r:id="rId3"/>
    <p:sldLayoutId id="2147488544" r:id="rId4"/>
    <p:sldLayoutId id="2147488545" r:id="rId5"/>
    <p:sldLayoutId id="2147488546" r:id="rId6"/>
    <p:sldLayoutId id="2147488547" r:id="rId7"/>
    <p:sldLayoutId id="2147488548" r:id="rId8"/>
    <p:sldLayoutId id="2147488549" r:id="rId9"/>
    <p:sldLayoutId id="2147488550" r:id="rId10"/>
    <p:sldLayoutId id="2147488551" r:id="rId11"/>
    <p:sldLayoutId id="2147488552" r:id="rId12"/>
    <p:sldLayoutId id="2147488553" r:id="rId13"/>
  </p:sldLayoutIdLst>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xStyles>
    <p:titleStyle>
      <a:lvl1pPr algn="r" rtl="1" eaLnBrk="0" fontAlgn="base" hangingPunct="0">
        <a:spcBef>
          <a:spcPct val="0"/>
        </a:spcBef>
        <a:spcAft>
          <a:spcPct val="0"/>
        </a:spcAft>
        <a:defRPr sz="4400" i="1">
          <a:solidFill>
            <a:schemeClr val="tx2"/>
          </a:solidFill>
          <a:latin typeface="+mj-lt"/>
          <a:ea typeface="+mj-ea"/>
          <a:cs typeface="+mj-cs"/>
        </a:defRPr>
      </a:lvl1pPr>
      <a:lvl2pPr algn="r" rtl="1" eaLnBrk="0" fontAlgn="base" hangingPunct="0">
        <a:spcBef>
          <a:spcPct val="0"/>
        </a:spcBef>
        <a:spcAft>
          <a:spcPct val="0"/>
        </a:spcAft>
        <a:defRPr sz="4400" i="1">
          <a:solidFill>
            <a:schemeClr val="tx2"/>
          </a:solidFill>
          <a:latin typeface="Times New Roman" pitchFamily="18" charset="0"/>
          <a:cs typeface="Arial" pitchFamily="34" charset="0"/>
        </a:defRPr>
      </a:lvl2pPr>
      <a:lvl3pPr algn="r" rtl="1" eaLnBrk="0" fontAlgn="base" hangingPunct="0">
        <a:spcBef>
          <a:spcPct val="0"/>
        </a:spcBef>
        <a:spcAft>
          <a:spcPct val="0"/>
        </a:spcAft>
        <a:defRPr sz="4400" i="1">
          <a:solidFill>
            <a:schemeClr val="tx2"/>
          </a:solidFill>
          <a:latin typeface="Times New Roman" pitchFamily="18" charset="0"/>
          <a:cs typeface="Arial" pitchFamily="34" charset="0"/>
        </a:defRPr>
      </a:lvl3pPr>
      <a:lvl4pPr algn="r" rtl="1" eaLnBrk="0" fontAlgn="base" hangingPunct="0">
        <a:spcBef>
          <a:spcPct val="0"/>
        </a:spcBef>
        <a:spcAft>
          <a:spcPct val="0"/>
        </a:spcAft>
        <a:defRPr sz="4400" i="1">
          <a:solidFill>
            <a:schemeClr val="tx2"/>
          </a:solidFill>
          <a:latin typeface="Times New Roman" pitchFamily="18" charset="0"/>
          <a:cs typeface="Arial" pitchFamily="34" charset="0"/>
        </a:defRPr>
      </a:lvl4pPr>
      <a:lvl5pPr algn="r" rtl="1" eaLnBrk="0" fontAlgn="base" hangingPunct="0">
        <a:spcBef>
          <a:spcPct val="0"/>
        </a:spcBef>
        <a:spcAft>
          <a:spcPct val="0"/>
        </a:spcAft>
        <a:defRPr sz="4400" i="1">
          <a:solidFill>
            <a:schemeClr val="tx2"/>
          </a:solidFill>
          <a:latin typeface="Times New Roman" pitchFamily="18" charset="0"/>
          <a:cs typeface="Arial" pitchFamily="34" charset="0"/>
        </a:defRPr>
      </a:lvl5pPr>
      <a:lvl6pPr marL="457200" algn="r" rtl="1" fontAlgn="base">
        <a:spcBef>
          <a:spcPct val="0"/>
        </a:spcBef>
        <a:spcAft>
          <a:spcPct val="0"/>
        </a:spcAft>
        <a:defRPr sz="4400" i="1">
          <a:solidFill>
            <a:schemeClr val="tx2"/>
          </a:solidFill>
          <a:latin typeface="Times New Roman" pitchFamily="18" charset="0"/>
          <a:cs typeface="Arial" pitchFamily="34" charset="0"/>
        </a:defRPr>
      </a:lvl6pPr>
      <a:lvl7pPr marL="914400" algn="r" rtl="1" fontAlgn="base">
        <a:spcBef>
          <a:spcPct val="0"/>
        </a:spcBef>
        <a:spcAft>
          <a:spcPct val="0"/>
        </a:spcAft>
        <a:defRPr sz="4400" i="1">
          <a:solidFill>
            <a:schemeClr val="tx2"/>
          </a:solidFill>
          <a:latin typeface="Times New Roman" pitchFamily="18" charset="0"/>
          <a:cs typeface="Arial" pitchFamily="34" charset="0"/>
        </a:defRPr>
      </a:lvl7pPr>
      <a:lvl8pPr marL="1371600" algn="r" rtl="1" fontAlgn="base">
        <a:spcBef>
          <a:spcPct val="0"/>
        </a:spcBef>
        <a:spcAft>
          <a:spcPct val="0"/>
        </a:spcAft>
        <a:defRPr sz="4400" i="1">
          <a:solidFill>
            <a:schemeClr val="tx2"/>
          </a:solidFill>
          <a:latin typeface="Times New Roman" pitchFamily="18" charset="0"/>
          <a:cs typeface="Arial" pitchFamily="34" charset="0"/>
        </a:defRPr>
      </a:lvl8pPr>
      <a:lvl9pPr marL="1828800" algn="r" rtl="1" fontAlgn="base">
        <a:spcBef>
          <a:spcPct val="0"/>
        </a:spcBef>
        <a:spcAft>
          <a:spcPct val="0"/>
        </a:spcAft>
        <a:defRPr sz="4400" i="1">
          <a:solidFill>
            <a:schemeClr val="tx2"/>
          </a:solidFill>
          <a:latin typeface="Times New Roman" pitchFamily="18" charset="0"/>
          <a:cs typeface="Arial" pitchFamily="34" charset="0"/>
        </a:defRPr>
      </a:lvl9pPr>
    </p:titleStyle>
    <p:bodyStyle>
      <a:lvl1pPr marL="342900" indent="-342900" algn="r" rtl="1" eaLnBrk="0" fontAlgn="base" hangingPunct="0">
        <a:spcBef>
          <a:spcPct val="20000"/>
        </a:spcBef>
        <a:spcAft>
          <a:spcPct val="0"/>
        </a:spcAft>
        <a:buClr>
          <a:schemeClr val="tx2"/>
        </a:buClr>
        <a:buChar char="•"/>
        <a:defRPr sz="3200">
          <a:solidFill>
            <a:schemeClr val="tx1"/>
          </a:solidFill>
          <a:latin typeface="+mn-lt"/>
          <a:ea typeface="+mn-ea"/>
          <a:cs typeface="+mn-cs"/>
        </a:defRPr>
      </a:lvl1pPr>
      <a:lvl2pPr marL="742950" indent="-285750" algn="r" rtl="1" eaLnBrk="0" fontAlgn="base" hangingPunct="0">
        <a:spcBef>
          <a:spcPct val="20000"/>
        </a:spcBef>
        <a:spcAft>
          <a:spcPct val="0"/>
        </a:spcAft>
        <a:buClr>
          <a:schemeClr val="tx2"/>
        </a:buClr>
        <a:buChar char="–"/>
        <a:defRPr sz="2800">
          <a:solidFill>
            <a:schemeClr val="tx1"/>
          </a:solidFill>
          <a:latin typeface="+mn-lt"/>
          <a:cs typeface="+mn-cs"/>
        </a:defRPr>
      </a:lvl2pPr>
      <a:lvl3pPr marL="1143000" indent="-228600" algn="r" rtl="1" eaLnBrk="0" fontAlgn="base" hangingPunct="0">
        <a:spcBef>
          <a:spcPct val="20000"/>
        </a:spcBef>
        <a:spcAft>
          <a:spcPct val="0"/>
        </a:spcAft>
        <a:buClr>
          <a:schemeClr val="tx2"/>
        </a:buClr>
        <a:buChar char="•"/>
        <a:defRPr sz="2400">
          <a:solidFill>
            <a:schemeClr val="tx1"/>
          </a:solidFill>
          <a:latin typeface="+mn-lt"/>
          <a:cs typeface="+mn-cs"/>
        </a:defRPr>
      </a:lvl3pPr>
      <a:lvl4pPr marL="1600200" indent="-228600" algn="r" rtl="1" eaLnBrk="0" fontAlgn="base" hangingPunct="0">
        <a:spcBef>
          <a:spcPct val="20000"/>
        </a:spcBef>
        <a:spcAft>
          <a:spcPct val="0"/>
        </a:spcAft>
        <a:buClr>
          <a:schemeClr val="tx2"/>
        </a:buClr>
        <a:buChar char="–"/>
        <a:defRPr sz="2000">
          <a:solidFill>
            <a:schemeClr val="tx1"/>
          </a:solidFill>
          <a:latin typeface="+mn-lt"/>
          <a:cs typeface="+mn-cs"/>
        </a:defRPr>
      </a:lvl4pPr>
      <a:lvl5pPr marL="2057400" indent="-228600" algn="r" rtl="1" eaLnBrk="0" fontAlgn="base" hangingPunct="0">
        <a:spcBef>
          <a:spcPct val="20000"/>
        </a:spcBef>
        <a:spcAft>
          <a:spcPct val="0"/>
        </a:spcAft>
        <a:buClr>
          <a:schemeClr val="tx2"/>
        </a:buClr>
        <a:buChar char="•"/>
        <a:defRPr sz="2000">
          <a:solidFill>
            <a:schemeClr val="tx1"/>
          </a:solidFill>
          <a:latin typeface="+mn-lt"/>
          <a:cs typeface="+mn-cs"/>
        </a:defRPr>
      </a:lvl5pPr>
      <a:lvl6pPr marL="2514600" indent="-228600" algn="r" rtl="1" fontAlgn="base">
        <a:spcBef>
          <a:spcPct val="20000"/>
        </a:spcBef>
        <a:spcAft>
          <a:spcPct val="0"/>
        </a:spcAft>
        <a:buClr>
          <a:schemeClr val="tx2"/>
        </a:buClr>
        <a:buChar char="•"/>
        <a:defRPr sz="2000">
          <a:solidFill>
            <a:schemeClr val="tx1"/>
          </a:solidFill>
          <a:latin typeface="+mn-lt"/>
          <a:cs typeface="+mn-cs"/>
        </a:defRPr>
      </a:lvl6pPr>
      <a:lvl7pPr marL="2971800" indent="-228600" algn="r" rtl="1" fontAlgn="base">
        <a:spcBef>
          <a:spcPct val="20000"/>
        </a:spcBef>
        <a:spcAft>
          <a:spcPct val="0"/>
        </a:spcAft>
        <a:buClr>
          <a:schemeClr val="tx2"/>
        </a:buClr>
        <a:buChar char="•"/>
        <a:defRPr sz="2000">
          <a:solidFill>
            <a:schemeClr val="tx1"/>
          </a:solidFill>
          <a:latin typeface="+mn-lt"/>
          <a:cs typeface="+mn-cs"/>
        </a:defRPr>
      </a:lvl7pPr>
      <a:lvl8pPr marL="3429000" indent="-228600" algn="r" rtl="1" fontAlgn="base">
        <a:spcBef>
          <a:spcPct val="20000"/>
        </a:spcBef>
        <a:spcAft>
          <a:spcPct val="0"/>
        </a:spcAft>
        <a:buClr>
          <a:schemeClr val="tx2"/>
        </a:buClr>
        <a:buChar char="•"/>
        <a:defRPr sz="2000">
          <a:solidFill>
            <a:schemeClr val="tx1"/>
          </a:solidFill>
          <a:latin typeface="+mn-lt"/>
          <a:cs typeface="+mn-cs"/>
        </a:defRPr>
      </a:lvl8pPr>
      <a:lvl9pPr marL="3886200" indent="-228600" algn="r" rtl="1" fontAlgn="base">
        <a:spcBef>
          <a:spcPct val="20000"/>
        </a:spcBef>
        <a:spcAft>
          <a:spcPct val="0"/>
        </a:spcAft>
        <a:buClr>
          <a:schemeClr val="tx2"/>
        </a:buClr>
        <a:buChar char="•"/>
        <a:defRPr sz="2000">
          <a:solidFill>
            <a:schemeClr val="tx1"/>
          </a:solidFill>
          <a:latin typeface="+mn-lt"/>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rtl="0" eaLnBrk="1" hangingPunct="1">
              <a:defRPr sz="1200">
                <a:solidFill>
                  <a:srgbClr val="898989"/>
                </a:solidFill>
                <a:latin typeface="Tahoma" pitchFamily="34" charset="0"/>
                <a:cs typeface="Arial" charset="0"/>
              </a:defRPr>
            </a:lvl1pPr>
          </a:lstStyle>
          <a:p>
            <a:pPr>
              <a:defRPr/>
            </a:pPr>
            <a:fld id="{553032E5-979F-47F6-B8C6-577060240B9F}" type="datetimeFigureOut">
              <a:rPr lang="ar-SA"/>
              <a:pPr>
                <a:defRPr/>
              </a:pPr>
              <a:t>14/05/1444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rtl="0" eaLnBrk="1" hangingPunct="1">
              <a:defRPr sz="1200">
                <a:solidFill>
                  <a:srgbClr val="898989"/>
                </a:solidFill>
                <a:latin typeface="Tahoma" pitchFamily="34" charset="0"/>
                <a:cs typeface="Arial" charset="0"/>
              </a:defRPr>
            </a:lvl1pPr>
          </a:lstStyle>
          <a:p>
            <a:pPr>
              <a:defRPr/>
            </a:pPr>
            <a:endParaRPr lang="en-US"/>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rtl="0" eaLnBrk="1" hangingPunct="1">
              <a:defRPr sz="1200">
                <a:solidFill>
                  <a:prstClr val="black">
                    <a:tint val="75000"/>
                  </a:prstClr>
                </a:solidFill>
                <a:latin typeface="Tahoma" pitchFamily="34" charset="0"/>
                <a:cs typeface="Arial" pitchFamily="34" charset="0"/>
              </a:defRPr>
            </a:lvl1pPr>
          </a:lstStyle>
          <a:p>
            <a:pPr>
              <a:defRPr/>
            </a:pPr>
            <a:fld id="{DCC19EA4-24B9-4AD1-83CB-8169F4439DD8}" type="slidenum">
              <a:rPr lang="ar-SA"/>
              <a:pPr>
                <a:defRPr/>
              </a:pPr>
              <a:t>‹#›</a:t>
            </a:fld>
            <a:endParaRPr lang="en-US"/>
          </a:p>
        </p:txBody>
      </p:sp>
    </p:spTree>
  </p:cSld>
  <p:clrMap bg1="lt1" tx1="dk1" bg2="lt2" tx2="dk2" accent1="accent1" accent2="accent2" accent3="accent3" accent4="accent4" accent5="accent5" accent6="accent6" hlink="hlink" folHlink="folHlink"/>
  <p:sldLayoutIdLst>
    <p:sldLayoutId id="2147488120" r:id="rId1"/>
    <p:sldLayoutId id="2147488121" r:id="rId2"/>
    <p:sldLayoutId id="2147488122" r:id="rId3"/>
    <p:sldLayoutId id="2147488123" r:id="rId4"/>
    <p:sldLayoutId id="2147488124" r:id="rId5"/>
    <p:sldLayoutId id="2147488125" r:id="rId6"/>
    <p:sldLayoutId id="2147488126" r:id="rId7"/>
    <p:sldLayoutId id="2147488127" r:id="rId8"/>
    <p:sldLayoutId id="2147488128" r:id="rId9"/>
    <p:sldLayoutId id="2147488129" r:id="rId10"/>
    <p:sldLayoutId id="2147488130" r:id="rId11"/>
  </p:sldLayoutIdLst>
  <p:hf hdr="0" ftr="0" dt="0"/>
  <p:txStyles>
    <p:titleStyle>
      <a:lvl1pPr algn="ctr" rtl="1" eaLnBrk="0" fontAlgn="base" hangingPunct="0">
        <a:spcBef>
          <a:spcPct val="0"/>
        </a:spcBef>
        <a:spcAft>
          <a:spcPct val="0"/>
        </a:spcAft>
        <a:defRPr sz="4400" kern="1200">
          <a:solidFill>
            <a:schemeClr val="tx1"/>
          </a:solidFill>
          <a:latin typeface="+mj-lt"/>
          <a:ea typeface="+mj-ea"/>
          <a:cs typeface="+mj-cs"/>
        </a:defRPr>
      </a:lvl1pPr>
      <a:lvl2pPr algn="ctr" rtl="1" eaLnBrk="0" fontAlgn="base" hangingPunct="0">
        <a:spcBef>
          <a:spcPct val="0"/>
        </a:spcBef>
        <a:spcAft>
          <a:spcPct val="0"/>
        </a:spcAft>
        <a:defRPr sz="4400">
          <a:solidFill>
            <a:schemeClr val="tx1"/>
          </a:solidFill>
          <a:latin typeface="Times New Roman" pitchFamily="18" charset="0"/>
          <a:cs typeface="B Titr" pitchFamily="2" charset="-78"/>
        </a:defRPr>
      </a:lvl2pPr>
      <a:lvl3pPr algn="ctr" rtl="1" eaLnBrk="0" fontAlgn="base" hangingPunct="0">
        <a:spcBef>
          <a:spcPct val="0"/>
        </a:spcBef>
        <a:spcAft>
          <a:spcPct val="0"/>
        </a:spcAft>
        <a:defRPr sz="4400">
          <a:solidFill>
            <a:schemeClr val="tx1"/>
          </a:solidFill>
          <a:latin typeface="Times New Roman" pitchFamily="18" charset="0"/>
          <a:cs typeface="B Titr" pitchFamily="2" charset="-78"/>
        </a:defRPr>
      </a:lvl3pPr>
      <a:lvl4pPr algn="ctr" rtl="1" eaLnBrk="0" fontAlgn="base" hangingPunct="0">
        <a:spcBef>
          <a:spcPct val="0"/>
        </a:spcBef>
        <a:spcAft>
          <a:spcPct val="0"/>
        </a:spcAft>
        <a:defRPr sz="4400">
          <a:solidFill>
            <a:schemeClr val="tx1"/>
          </a:solidFill>
          <a:latin typeface="Times New Roman" pitchFamily="18" charset="0"/>
          <a:cs typeface="B Titr" pitchFamily="2" charset="-78"/>
        </a:defRPr>
      </a:lvl4pPr>
      <a:lvl5pPr algn="ctr" rtl="1" eaLnBrk="0" fontAlgn="base" hangingPunct="0">
        <a:spcBef>
          <a:spcPct val="0"/>
        </a:spcBef>
        <a:spcAft>
          <a:spcPct val="0"/>
        </a:spcAft>
        <a:defRPr sz="4400">
          <a:solidFill>
            <a:schemeClr val="tx1"/>
          </a:solidFill>
          <a:latin typeface="Times New Roman" pitchFamily="18" charset="0"/>
          <a:cs typeface="B Titr" pitchFamily="2" charset="-78"/>
        </a:defRPr>
      </a:lvl5pPr>
      <a:lvl6pPr marL="457200" algn="ctr" rtl="1" fontAlgn="base">
        <a:spcBef>
          <a:spcPct val="0"/>
        </a:spcBef>
        <a:spcAft>
          <a:spcPct val="0"/>
        </a:spcAft>
        <a:defRPr sz="4400">
          <a:solidFill>
            <a:schemeClr val="tx1"/>
          </a:solidFill>
          <a:latin typeface="Calibri" pitchFamily="34" charset="0"/>
        </a:defRPr>
      </a:lvl6pPr>
      <a:lvl7pPr marL="914400" algn="ctr" rtl="1" fontAlgn="base">
        <a:spcBef>
          <a:spcPct val="0"/>
        </a:spcBef>
        <a:spcAft>
          <a:spcPct val="0"/>
        </a:spcAft>
        <a:defRPr sz="4400">
          <a:solidFill>
            <a:schemeClr val="tx1"/>
          </a:solidFill>
          <a:latin typeface="Calibri" pitchFamily="34" charset="0"/>
        </a:defRPr>
      </a:lvl7pPr>
      <a:lvl8pPr marL="1371600" algn="ctr" rtl="1" fontAlgn="base">
        <a:spcBef>
          <a:spcPct val="0"/>
        </a:spcBef>
        <a:spcAft>
          <a:spcPct val="0"/>
        </a:spcAft>
        <a:defRPr sz="4400">
          <a:solidFill>
            <a:schemeClr val="tx1"/>
          </a:solidFill>
          <a:latin typeface="Calibri" pitchFamily="34" charset="0"/>
        </a:defRPr>
      </a:lvl8pPr>
      <a:lvl9pPr marL="1828800" algn="ctr" rtl="1" fontAlgn="base">
        <a:spcBef>
          <a:spcPct val="0"/>
        </a:spcBef>
        <a:spcAft>
          <a:spcPct val="0"/>
        </a:spcAft>
        <a:defRPr sz="4400">
          <a:solidFill>
            <a:schemeClr val="tx1"/>
          </a:solidFill>
          <a:latin typeface="Calibri" pitchFamily="34" charset="0"/>
        </a:defRPr>
      </a:lvl9pPr>
    </p:titleStyle>
    <p:bodyStyle>
      <a:lvl1pPr marL="342900" indent="-342900" algn="r" rtl="1"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r" rtl="1"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r" rtl="1"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r" rtl="1"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r" rtl="1"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14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614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eaLnBrk="1" fontAlgn="auto" hangingPunct="1">
              <a:spcBef>
                <a:spcPts val="0"/>
              </a:spcBef>
              <a:spcAft>
                <a:spcPts val="0"/>
              </a:spcAft>
              <a:defRPr sz="1200">
                <a:solidFill>
                  <a:prstClr val="black">
                    <a:tint val="75000"/>
                  </a:prstClr>
                </a:solidFill>
                <a:latin typeface="Times New Roman"/>
                <a:cs typeface="B Mitra"/>
              </a:defRPr>
            </a:lvl1pPr>
          </a:lstStyle>
          <a:p>
            <a:pPr>
              <a:defRPr/>
            </a:pPr>
            <a:fld id="{07224A87-37AB-44B8-B450-20017BA19360}" type="datetime1">
              <a:rPr lang="en-US"/>
              <a:pPr>
                <a:defRPr/>
              </a:pPr>
              <a:t>12/7/2022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eaLnBrk="1" fontAlgn="auto" hangingPunct="1">
              <a:spcBef>
                <a:spcPts val="0"/>
              </a:spcBef>
              <a:spcAft>
                <a:spcPts val="0"/>
              </a:spcAft>
              <a:defRPr sz="1200">
                <a:solidFill>
                  <a:prstClr val="black">
                    <a:tint val="75000"/>
                  </a:prstClr>
                </a:solidFill>
                <a:latin typeface="Times New Roman"/>
                <a:cs typeface="B Mitra"/>
              </a:defRPr>
            </a:lvl1pPr>
          </a:lstStyle>
          <a:p>
            <a:pPr>
              <a:defRPr/>
            </a:pPr>
            <a:r>
              <a:rPr lang="fa-IR"/>
              <a:t>دکتر زارعی</a:t>
            </a:r>
            <a:endParaRPr lang="en-US"/>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eaLnBrk="1" fontAlgn="auto" hangingPunct="1">
              <a:spcBef>
                <a:spcPts val="0"/>
              </a:spcBef>
              <a:spcAft>
                <a:spcPts val="0"/>
              </a:spcAft>
              <a:defRPr sz="1200">
                <a:solidFill>
                  <a:prstClr val="black">
                    <a:tint val="75000"/>
                  </a:prstClr>
                </a:solidFill>
                <a:latin typeface="Times New Roman"/>
                <a:cs typeface="B Mitra"/>
              </a:defRPr>
            </a:lvl1pPr>
          </a:lstStyle>
          <a:p>
            <a:pPr>
              <a:defRPr/>
            </a:pPr>
            <a:fld id="{8D64A5E0-4061-4140-9D94-7205641E70E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8153" r:id="rId1"/>
    <p:sldLayoutId id="2147488154" r:id="rId2"/>
    <p:sldLayoutId id="2147488155" r:id="rId3"/>
    <p:sldLayoutId id="2147488156" r:id="rId4"/>
    <p:sldLayoutId id="2147488157" r:id="rId5"/>
    <p:sldLayoutId id="2147488158" r:id="rId6"/>
    <p:sldLayoutId id="2147488159" r:id="rId7"/>
    <p:sldLayoutId id="2147488160" r:id="rId8"/>
    <p:sldLayoutId id="2147488161" r:id="rId9"/>
    <p:sldLayoutId id="2147488162" r:id="rId10"/>
    <p:sldLayoutId id="2147488163" r:id="rId11"/>
    <p:sldLayoutId id="2147488164" r:id="rId12"/>
  </p:sldLayoutIdLst>
  <p:hf hdr="0" dt="0"/>
  <p:txStyles>
    <p:titleStyle>
      <a:lvl1pPr algn="ctr" rtl="1" eaLnBrk="0" fontAlgn="base" hangingPunct="0">
        <a:spcBef>
          <a:spcPct val="0"/>
        </a:spcBef>
        <a:spcAft>
          <a:spcPct val="0"/>
        </a:spcAft>
        <a:defRPr sz="4400" kern="1200">
          <a:solidFill>
            <a:schemeClr val="tx1"/>
          </a:solidFill>
          <a:latin typeface="+mj-lt"/>
          <a:ea typeface="+mj-ea"/>
          <a:cs typeface="+mj-cs"/>
        </a:defRPr>
      </a:lvl1pPr>
      <a:lvl2pPr algn="ctr" rtl="1" eaLnBrk="0" fontAlgn="base" hangingPunct="0">
        <a:spcBef>
          <a:spcPct val="0"/>
        </a:spcBef>
        <a:spcAft>
          <a:spcPct val="0"/>
        </a:spcAft>
        <a:defRPr sz="4400">
          <a:solidFill>
            <a:schemeClr val="tx1"/>
          </a:solidFill>
          <a:latin typeface="Times New Roman" panose="02020603050405020304" pitchFamily="18" charset="0"/>
          <a:cs typeface="B Titr" panose="00000700000000000000" pitchFamily="2" charset="-78"/>
        </a:defRPr>
      </a:lvl2pPr>
      <a:lvl3pPr algn="ctr" rtl="1" eaLnBrk="0" fontAlgn="base" hangingPunct="0">
        <a:spcBef>
          <a:spcPct val="0"/>
        </a:spcBef>
        <a:spcAft>
          <a:spcPct val="0"/>
        </a:spcAft>
        <a:defRPr sz="4400">
          <a:solidFill>
            <a:schemeClr val="tx1"/>
          </a:solidFill>
          <a:latin typeface="Times New Roman" panose="02020603050405020304" pitchFamily="18" charset="0"/>
          <a:cs typeface="B Titr" panose="00000700000000000000" pitchFamily="2" charset="-78"/>
        </a:defRPr>
      </a:lvl3pPr>
      <a:lvl4pPr algn="ctr" rtl="1" eaLnBrk="0" fontAlgn="base" hangingPunct="0">
        <a:spcBef>
          <a:spcPct val="0"/>
        </a:spcBef>
        <a:spcAft>
          <a:spcPct val="0"/>
        </a:spcAft>
        <a:defRPr sz="4400">
          <a:solidFill>
            <a:schemeClr val="tx1"/>
          </a:solidFill>
          <a:latin typeface="Times New Roman" panose="02020603050405020304" pitchFamily="18" charset="0"/>
          <a:cs typeface="B Titr" panose="00000700000000000000" pitchFamily="2" charset="-78"/>
        </a:defRPr>
      </a:lvl4pPr>
      <a:lvl5pPr algn="ctr" rtl="1" eaLnBrk="0" fontAlgn="base" hangingPunct="0">
        <a:spcBef>
          <a:spcPct val="0"/>
        </a:spcBef>
        <a:spcAft>
          <a:spcPct val="0"/>
        </a:spcAft>
        <a:defRPr sz="4400">
          <a:solidFill>
            <a:schemeClr val="tx1"/>
          </a:solidFill>
          <a:latin typeface="Times New Roman" panose="02020603050405020304" pitchFamily="18" charset="0"/>
          <a:cs typeface="B Titr" panose="00000700000000000000" pitchFamily="2" charset="-78"/>
        </a:defRPr>
      </a:lvl5pPr>
      <a:lvl6pPr marL="457200" algn="ctr" rtl="1" fontAlgn="base">
        <a:spcBef>
          <a:spcPct val="0"/>
        </a:spcBef>
        <a:spcAft>
          <a:spcPct val="0"/>
        </a:spcAft>
        <a:defRPr sz="4400">
          <a:solidFill>
            <a:schemeClr val="tx1"/>
          </a:solidFill>
          <a:latin typeface="Times New Roman" panose="02020603050405020304" pitchFamily="18" charset="0"/>
          <a:cs typeface="B Titr" panose="00000700000000000000" pitchFamily="2" charset="-78"/>
        </a:defRPr>
      </a:lvl6pPr>
      <a:lvl7pPr marL="914400" algn="ctr" rtl="1" fontAlgn="base">
        <a:spcBef>
          <a:spcPct val="0"/>
        </a:spcBef>
        <a:spcAft>
          <a:spcPct val="0"/>
        </a:spcAft>
        <a:defRPr sz="4400">
          <a:solidFill>
            <a:schemeClr val="tx1"/>
          </a:solidFill>
          <a:latin typeface="Times New Roman" panose="02020603050405020304" pitchFamily="18" charset="0"/>
          <a:cs typeface="B Titr" panose="00000700000000000000" pitchFamily="2" charset="-78"/>
        </a:defRPr>
      </a:lvl7pPr>
      <a:lvl8pPr marL="1371600" algn="ctr" rtl="1" fontAlgn="base">
        <a:spcBef>
          <a:spcPct val="0"/>
        </a:spcBef>
        <a:spcAft>
          <a:spcPct val="0"/>
        </a:spcAft>
        <a:defRPr sz="4400">
          <a:solidFill>
            <a:schemeClr val="tx1"/>
          </a:solidFill>
          <a:latin typeface="Times New Roman" panose="02020603050405020304" pitchFamily="18" charset="0"/>
          <a:cs typeface="B Titr" panose="00000700000000000000" pitchFamily="2" charset="-78"/>
        </a:defRPr>
      </a:lvl8pPr>
      <a:lvl9pPr marL="1828800" algn="ctr" rtl="1" fontAlgn="base">
        <a:spcBef>
          <a:spcPct val="0"/>
        </a:spcBef>
        <a:spcAft>
          <a:spcPct val="0"/>
        </a:spcAft>
        <a:defRPr sz="4400">
          <a:solidFill>
            <a:schemeClr val="tx1"/>
          </a:solidFill>
          <a:latin typeface="Times New Roman" panose="02020603050405020304" pitchFamily="18" charset="0"/>
          <a:cs typeface="B Titr" panose="00000700000000000000" pitchFamily="2" charset="-78"/>
        </a:defRPr>
      </a:lvl9pPr>
    </p:titleStyle>
    <p:bodyStyle>
      <a:lvl1pPr marL="342900" indent="-342900" algn="r" rtl="1"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r" rtl="1"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r" rtl="1"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r" rtl="1"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r" rtl="1"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170"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7171"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eaLnBrk="1" fontAlgn="auto" hangingPunct="1">
              <a:spcBef>
                <a:spcPts val="0"/>
              </a:spcBef>
              <a:spcAft>
                <a:spcPts val="0"/>
              </a:spcAft>
              <a:defRPr sz="1200">
                <a:solidFill>
                  <a:prstClr val="black">
                    <a:tint val="75000"/>
                  </a:prstClr>
                </a:solidFill>
                <a:latin typeface="Times New Roman"/>
                <a:cs typeface="B Mitra"/>
              </a:defRPr>
            </a:lvl1pPr>
          </a:lstStyle>
          <a:p>
            <a:pPr>
              <a:defRPr/>
            </a:pPr>
            <a:fld id="{07224A87-37AB-44B8-B450-20017BA19360}" type="datetime1">
              <a:rPr lang="en-US"/>
              <a:pPr>
                <a:defRPr/>
              </a:pPr>
              <a:t>12/7/2022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eaLnBrk="1" fontAlgn="auto" hangingPunct="1">
              <a:spcBef>
                <a:spcPts val="0"/>
              </a:spcBef>
              <a:spcAft>
                <a:spcPts val="0"/>
              </a:spcAft>
              <a:defRPr sz="1200">
                <a:solidFill>
                  <a:prstClr val="black">
                    <a:tint val="75000"/>
                  </a:prstClr>
                </a:solidFill>
                <a:latin typeface="Times New Roman"/>
                <a:cs typeface="B Mitra"/>
              </a:defRPr>
            </a:lvl1pPr>
          </a:lstStyle>
          <a:p>
            <a:pPr>
              <a:defRPr/>
            </a:pPr>
            <a:r>
              <a:rPr lang="fa-IR"/>
              <a:t>دکتر زارعی</a:t>
            </a:r>
            <a:endParaRPr lang="en-US"/>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eaLnBrk="1" fontAlgn="auto" hangingPunct="1">
              <a:spcBef>
                <a:spcPts val="0"/>
              </a:spcBef>
              <a:spcAft>
                <a:spcPts val="0"/>
              </a:spcAft>
              <a:defRPr sz="1200">
                <a:solidFill>
                  <a:prstClr val="black">
                    <a:tint val="75000"/>
                  </a:prstClr>
                </a:solidFill>
                <a:latin typeface="Times New Roman"/>
                <a:cs typeface="B Mitra"/>
              </a:defRPr>
            </a:lvl1pPr>
          </a:lstStyle>
          <a:p>
            <a:pPr>
              <a:defRPr/>
            </a:pPr>
            <a:fld id="{71695906-5D16-4F1C-AC9A-7F480ABC0874}"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8165" r:id="rId1"/>
    <p:sldLayoutId id="2147488166" r:id="rId2"/>
    <p:sldLayoutId id="2147488167" r:id="rId3"/>
    <p:sldLayoutId id="2147488168" r:id="rId4"/>
    <p:sldLayoutId id="2147488169" r:id="rId5"/>
    <p:sldLayoutId id="2147488170" r:id="rId6"/>
    <p:sldLayoutId id="2147488171" r:id="rId7"/>
    <p:sldLayoutId id="2147488172" r:id="rId8"/>
    <p:sldLayoutId id="2147488173" r:id="rId9"/>
    <p:sldLayoutId id="2147488174" r:id="rId10"/>
    <p:sldLayoutId id="2147488175" r:id="rId11"/>
    <p:sldLayoutId id="2147488176" r:id="rId12"/>
  </p:sldLayoutIdLst>
  <p:hf hdr="0" dt="0"/>
  <p:txStyles>
    <p:titleStyle>
      <a:lvl1pPr algn="ctr" rtl="1" eaLnBrk="0" fontAlgn="base" hangingPunct="0">
        <a:spcBef>
          <a:spcPct val="0"/>
        </a:spcBef>
        <a:spcAft>
          <a:spcPct val="0"/>
        </a:spcAft>
        <a:defRPr sz="4400" kern="1200">
          <a:solidFill>
            <a:schemeClr val="tx1"/>
          </a:solidFill>
          <a:latin typeface="+mj-lt"/>
          <a:ea typeface="+mj-ea"/>
          <a:cs typeface="+mj-cs"/>
        </a:defRPr>
      </a:lvl1pPr>
      <a:lvl2pPr algn="ctr" rtl="1" eaLnBrk="0" fontAlgn="base" hangingPunct="0">
        <a:spcBef>
          <a:spcPct val="0"/>
        </a:spcBef>
        <a:spcAft>
          <a:spcPct val="0"/>
        </a:spcAft>
        <a:defRPr sz="4400">
          <a:solidFill>
            <a:schemeClr val="tx1"/>
          </a:solidFill>
          <a:latin typeface="Times New Roman" panose="02020603050405020304" pitchFamily="18" charset="0"/>
          <a:cs typeface="B Titr" panose="00000700000000000000" pitchFamily="2" charset="-78"/>
        </a:defRPr>
      </a:lvl2pPr>
      <a:lvl3pPr algn="ctr" rtl="1" eaLnBrk="0" fontAlgn="base" hangingPunct="0">
        <a:spcBef>
          <a:spcPct val="0"/>
        </a:spcBef>
        <a:spcAft>
          <a:spcPct val="0"/>
        </a:spcAft>
        <a:defRPr sz="4400">
          <a:solidFill>
            <a:schemeClr val="tx1"/>
          </a:solidFill>
          <a:latin typeface="Times New Roman" panose="02020603050405020304" pitchFamily="18" charset="0"/>
          <a:cs typeface="B Titr" panose="00000700000000000000" pitchFamily="2" charset="-78"/>
        </a:defRPr>
      </a:lvl3pPr>
      <a:lvl4pPr algn="ctr" rtl="1" eaLnBrk="0" fontAlgn="base" hangingPunct="0">
        <a:spcBef>
          <a:spcPct val="0"/>
        </a:spcBef>
        <a:spcAft>
          <a:spcPct val="0"/>
        </a:spcAft>
        <a:defRPr sz="4400">
          <a:solidFill>
            <a:schemeClr val="tx1"/>
          </a:solidFill>
          <a:latin typeface="Times New Roman" panose="02020603050405020304" pitchFamily="18" charset="0"/>
          <a:cs typeface="B Titr" panose="00000700000000000000" pitchFamily="2" charset="-78"/>
        </a:defRPr>
      </a:lvl4pPr>
      <a:lvl5pPr algn="ctr" rtl="1" eaLnBrk="0" fontAlgn="base" hangingPunct="0">
        <a:spcBef>
          <a:spcPct val="0"/>
        </a:spcBef>
        <a:spcAft>
          <a:spcPct val="0"/>
        </a:spcAft>
        <a:defRPr sz="4400">
          <a:solidFill>
            <a:schemeClr val="tx1"/>
          </a:solidFill>
          <a:latin typeface="Times New Roman" panose="02020603050405020304" pitchFamily="18" charset="0"/>
          <a:cs typeface="B Titr" panose="00000700000000000000" pitchFamily="2" charset="-78"/>
        </a:defRPr>
      </a:lvl5pPr>
      <a:lvl6pPr marL="457200" algn="ctr" rtl="1" fontAlgn="base">
        <a:spcBef>
          <a:spcPct val="0"/>
        </a:spcBef>
        <a:spcAft>
          <a:spcPct val="0"/>
        </a:spcAft>
        <a:defRPr sz="4400">
          <a:solidFill>
            <a:schemeClr val="tx1"/>
          </a:solidFill>
          <a:latin typeface="Times New Roman" panose="02020603050405020304" pitchFamily="18" charset="0"/>
          <a:cs typeface="B Titr" panose="00000700000000000000" pitchFamily="2" charset="-78"/>
        </a:defRPr>
      </a:lvl6pPr>
      <a:lvl7pPr marL="914400" algn="ctr" rtl="1" fontAlgn="base">
        <a:spcBef>
          <a:spcPct val="0"/>
        </a:spcBef>
        <a:spcAft>
          <a:spcPct val="0"/>
        </a:spcAft>
        <a:defRPr sz="4400">
          <a:solidFill>
            <a:schemeClr val="tx1"/>
          </a:solidFill>
          <a:latin typeface="Times New Roman" panose="02020603050405020304" pitchFamily="18" charset="0"/>
          <a:cs typeface="B Titr" panose="00000700000000000000" pitchFamily="2" charset="-78"/>
        </a:defRPr>
      </a:lvl7pPr>
      <a:lvl8pPr marL="1371600" algn="ctr" rtl="1" fontAlgn="base">
        <a:spcBef>
          <a:spcPct val="0"/>
        </a:spcBef>
        <a:spcAft>
          <a:spcPct val="0"/>
        </a:spcAft>
        <a:defRPr sz="4400">
          <a:solidFill>
            <a:schemeClr val="tx1"/>
          </a:solidFill>
          <a:latin typeface="Times New Roman" panose="02020603050405020304" pitchFamily="18" charset="0"/>
          <a:cs typeface="B Titr" panose="00000700000000000000" pitchFamily="2" charset="-78"/>
        </a:defRPr>
      </a:lvl8pPr>
      <a:lvl9pPr marL="1828800" algn="ctr" rtl="1" fontAlgn="base">
        <a:spcBef>
          <a:spcPct val="0"/>
        </a:spcBef>
        <a:spcAft>
          <a:spcPct val="0"/>
        </a:spcAft>
        <a:defRPr sz="4400">
          <a:solidFill>
            <a:schemeClr val="tx1"/>
          </a:solidFill>
          <a:latin typeface="Times New Roman" panose="02020603050405020304" pitchFamily="18" charset="0"/>
          <a:cs typeface="B Titr" panose="00000700000000000000" pitchFamily="2" charset="-78"/>
        </a:defRPr>
      </a:lvl9pPr>
    </p:titleStyle>
    <p:bodyStyle>
      <a:lvl1pPr marL="342900" indent="-342900" algn="r" rtl="1"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r" rtl="1"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r" rtl="1"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r" rtl="1"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r" rtl="1"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218"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921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eaLnBrk="1" fontAlgn="auto" hangingPunct="1">
              <a:spcBef>
                <a:spcPts val="0"/>
              </a:spcBef>
              <a:spcAft>
                <a:spcPts val="0"/>
              </a:spcAft>
              <a:defRPr sz="1200">
                <a:solidFill>
                  <a:prstClr val="black">
                    <a:tint val="75000"/>
                  </a:prstClr>
                </a:solidFill>
                <a:latin typeface="Times New Roman"/>
                <a:cs typeface="B Mitra"/>
              </a:defRPr>
            </a:lvl1pPr>
          </a:lstStyle>
          <a:p>
            <a:pPr>
              <a:defRPr/>
            </a:pPr>
            <a:fld id="{07224A87-37AB-44B8-B450-20017BA19360}" type="datetime1">
              <a:rPr lang="en-US"/>
              <a:pPr>
                <a:defRPr/>
              </a:pPr>
              <a:t>12/7/2022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eaLnBrk="1" fontAlgn="auto" hangingPunct="1">
              <a:spcBef>
                <a:spcPts val="0"/>
              </a:spcBef>
              <a:spcAft>
                <a:spcPts val="0"/>
              </a:spcAft>
              <a:defRPr sz="1200">
                <a:solidFill>
                  <a:prstClr val="black">
                    <a:tint val="75000"/>
                  </a:prstClr>
                </a:solidFill>
                <a:latin typeface="Times New Roman"/>
                <a:cs typeface="B Mitra"/>
              </a:defRPr>
            </a:lvl1pPr>
          </a:lstStyle>
          <a:p>
            <a:pPr>
              <a:defRPr/>
            </a:pPr>
            <a:r>
              <a:rPr lang="fa-IR"/>
              <a:t>دکتر زارعی</a:t>
            </a:r>
            <a:endParaRPr lang="en-US"/>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eaLnBrk="1" fontAlgn="auto" hangingPunct="1">
              <a:spcBef>
                <a:spcPts val="0"/>
              </a:spcBef>
              <a:spcAft>
                <a:spcPts val="0"/>
              </a:spcAft>
              <a:defRPr sz="1200">
                <a:solidFill>
                  <a:prstClr val="black">
                    <a:tint val="75000"/>
                  </a:prstClr>
                </a:solidFill>
                <a:latin typeface="Times New Roman"/>
                <a:cs typeface="B Mitra"/>
              </a:defRPr>
            </a:lvl1pPr>
          </a:lstStyle>
          <a:p>
            <a:pPr>
              <a:defRPr/>
            </a:pPr>
            <a:fld id="{397844AC-F31E-40A9-84B8-FAE7481F1E6B}"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8189" r:id="rId1"/>
    <p:sldLayoutId id="2147488190" r:id="rId2"/>
    <p:sldLayoutId id="2147488191" r:id="rId3"/>
    <p:sldLayoutId id="2147488192" r:id="rId4"/>
    <p:sldLayoutId id="2147488193" r:id="rId5"/>
    <p:sldLayoutId id="2147488194" r:id="rId6"/>
    <p:sldLayoutId id="2147488195" r:id="rId7"/>
    <p:sldLayoutId id="2147488196" r:id="rId8"/>
    <p:sldLayoutId id="2147488197" r:id="rId9"/>
    <p:sldLayoutId id="2147488198" r:id="rId10"/>
    <p:sldLayoutId id="2147488199" r:id="rId11"/>
    <p:sldLayoutId id="2147488200" r:id="rId12"/>
  </p:sldLayoutIdLst>
  <p:hf hdr="0" dt="0"/>
  <p:txStyles>
    <p:titleStyle>
      <a:lvl1pPr algn="ctr" rtl="1" eaLnBrk="0" fontAlgn="base" hangingPunct="0">
        <a:spcBef>
          <a:spcPct val="0"/>
        </a:spcBef>
        <a:spcAft>
          <a:spcPct val="0"/>
        </a:spcAft>
        <a:defRPr sz="4400" kern="1200">
          <a:solidFill>
            <a:schemeClr val="tx1"/>
          </a:solidFill>
          <a:latin typeface="+mj-lt"/>
          <a:ea typeface="+mj-ea"/>
          <a:cs typeface="+mj-cs"/>
        </a:defRPr>
      </a:lvl1pPr>
      <a:lvl2pPr algn="ctr" rtl="1" eaLnBrk="0" fontAlgn="base" hangingPunct="0">
        <a:spcBef>
          <a:spcPct val="0"/>
        </a:spcBef>
        <a:spcAft>
          <a:spcPct val="0"/>
        </a:spcAft>
        <a:defRPr sz="4400">
          <a:solidFill>
            <a:schemeClr val="tx1"/>
          </a:solidFill>
          <a:latin typeface="Times New Roman" panose="02020603050405020304" pitchFamily="18" charset="0"/>
          <a:cs typeface="B Titr" panose="00000700000000000000" pitchFamily="2" charset="-78"/>
        </a:defRPr>
      </a:lvl2pPr>
      <a:lvl3pPr algn="ctr" rtl="1" eaLnBrk="0" fontAlgn="base" hangingPunct="0">
        <a:spcBef>
          <a:spcPct val="0"/>
        </a:spcBef>
        <a:spcAft>
          <a:spcPct val="0"/>
        </a:spcAft>
        <a:defRPr sz="4400">
          <a:solidFill>
            <a:schemeClr val="tx1"/>
          </a:solidFill>
          <a:latin typeface="Times New Roman" panose="02020603050405020304" pitchFamily="18" charset="0"/>
          <a:cs typeface="B Titr" panose="00000700000000000000" pitchFamily="2" charset="-78"/>
        </a:defRPr>
      </a:lvl3pPr>
      <a:lvl4pPr algn="ctr" rtl="1" eaLnBrk="0" fontAlgn="base" hangingPunct="0">
        <a:spcBef>
          <a:spcPct val="0"/>
        </a:spcBef>
        <a:spcAft>
          <a:spcPct val="0"/>
        </a:spcAft>
        <a:defRPr sz="4400">
          <a:solidFill>
            <a:schemeClr val="tx1"/>
          </a:solidFill>
          <a:latin typeface="Times New Roman" panose="02020603050405020304" pitchFamily="18" charset="0"/>
          <a:cs typeface="B Titr" panose="00000700000000000000" pitchFamily="2" charset="-78"/>
        </a:defRPr>
      </a:lvl4pPr>
      <a:lvl5pPr algn="ctr" rtl="1" eaLnBrk="0" fontAlgn="base" hangingPunct="0">
        <a:spcBef>
          <a:spcPct val="0"/>
        </a:spcBef>
        <a:spcAft>
          <a:spcPct val="0"/>
        </a:spcAft>
        <a:defRPr sz="4400">
          <a:solidFill>
            <a:schemeClr val="tx1"/>
          </a:solidFill>
          <a:latin typeface="Times New Roman" panose="02020603050405020304" pitchFamily="18" charset="0"/>
          <a:cs typeface="B Titr" panose="00000700000000000000" pitchFamily="2" charset="-78"/>
        </a:defRPr>
      </a:lvl5pPr>
      <a:lvl6pPr marL="457200" algn="ctr" rtl="1" fontAlgn="base">
        <a:spcBef>
          <a:spcPct val="0"/>
        </a:spcBef>
        <a:spcAft>
          <a:spcPct val="0"/>
        </a:spcAft>
        <a:defRPr sz="4400">
          <a:solidFill>
            <a:schemeClr val="tx1"/>
          </a:solidFill>
          <a:latin typeface="Times New Roman" panose="02020603050405020304" pitchFamily="18" charset="0"/>
          <a:cs typeface="B Titr" panose="00000700000000000000" pitchFamily="2" charset="-78"/>
        </a:defRPr>
      </a:lvl6pPr>
      <a:lvl7pPr marL="914400" algn="ctr" rtl="1" fontAlgn="base">
        <a:spcBef>
          <a:spcPct val="0"/>
        </a:spcBef>
        <a:spcAft>
          <a:spcPct val="0"/>
        </a:spcAft>
        <a:defRPr sz="4400">
          <a:solidFill>
            <a:schemeClr val="tx1"/>
          </a:solidFill>
          <a:latin typeface="Times New Roman" panose="02020603050405020304" pitchFamily="18" charset="0"/>
          <a:cs typeface="B Titr" panose="00000700000000000000" pitchFamily="2" charset="-78"/>
        </a:defRPr>
      </a:lvl7pPr>
      <a:lvl8pPr marL="1371600" algn="ctr" rtl="1" fontAlgn="base">
        <a:spcBef>
          <a:spcPct val="0"/>
        </a:spcBef>
        <a:spcAft>
          <a:spcPct val="0"/>
        </a:spcAft>
        <a:defRPr sz="4400">
          <a:solidFill>
            <a:schemeClr val="tx1"/>
          </a:solidFill>
          <a:latin typeface="Times New Roman" panose="02020603050405020304" pitchFamily="18" charset="0"/>
          <a:cs typeface="B Titr" panose="00000700000000000000" pitchFamily="2" charset="-78"/>
        </a:defRPr>
      </a:lvl8pPr>
      <a:lvl9pPr marL="1828800" algn="ctr" rtl="1" fontAlgn="base">
        <a:spcBef>
          <a:spcPct val="0"/>
        </a:spcBef>
        <a:spcAft>
          <a:spcPct val="0"/>
        </a:spcAft>
        <a:defRPr sz="4400">
          <a:solidFill>
            <a:schemeClr val="tx1"/>
          </a:solidFill>
          <a:latin typeface="Times New Roman" panose="02020603050405020304" pitchFamily="18" charset="0"/>
          <a:cs typeface="B Titr" panose="00000700000000000000" pitchFamily="2" charset="-78"/>
        </a:defRPr>
      </a:lvl9pPr>
    </p:titleStyle>
    <p:bodyStyle>
      <a:lvl1pPr marL="342900" indent="-342900" algn="r" rtl="1"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r" rtl="1"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r" rtl="1"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r" rtl="1"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r" rtl="1"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26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126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eaLnBrk="1" fontAlgn="auto" hangingPunct="1">
              <a:spcBef>
                <a:spcPts val="0"/>
              </a:spcBef>
              <a:spcAft>
                <a:spcPts val="0"/>
              </a:spcAft>
              <a:defRPr sz="1200">
                <a:solidFill>
                  <a:prstClr val="black">
                    <a:tint val="75000"/>
                  </a:prstClr>
                </a:solidFill>
                <a:latin typeface="Times New Roman"/>
                <a:cs typeface="B Mitra"/>
              </a:defRPr>
            </a:lvl1pPr>
          </a:lstStyle>
          <a:p>
            <a:pPr>
              <a:defRPr/>
            </a:pPr>
            <a:fld id="{07224A87-37AB-44B8-B450-20017BA19360}" type="datetime1">
              <a:rPr lang="en-US"/>
              <a:pPr>
                <a:defRPr/>
              </a:pPr>
              <a:t>12/7/2022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eaLnBrk="1" fontAlgn="auto" hangingPunct="1">
              <a:spcBef>
                <a:spcPts val="0"/>
              </a:spcBef>
              <a:spcAft>
                <a:spcPts val="0"/>
              </a:spcAft>
              <a:defRPr sz="1200">
                <a:solidFill>
                  <a:prstClr val="black">
                    <a:tint val="75000"/>
                  </a:prstClr>
                </a:solidFill>
                <a:latin typeface="Times New Roman"/>
                <a:cs typeface="B Mitra"/>
              </a:defRPr>
            </a:lvl1pPr>
          </a:lstStyle>
          <a:p>
            <a:pPr>
              <a:defRPr/>
            </a:pPr>
            <a:r>
              <a:rPr lang="fa-IR"/>
              <a:t>دکتر زارعی</a:t>
            </a:r>
            <a:endParaRPr lang="en-US"/>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eaLnBrk="1" fontAlgn="auto" hangingPunct="1">
              <a:spcBef>
                <a:spcPts val="0"/>
              </a:spcBef>
              <a:spcAft>
                <a:spcPts val="0"/>
              </a:spcAft>
              <a:defRPr sz="1200">
                <a:solidFill>
                  <a:prstClr val="black">
                    <a:tint val="75000"/>
                  </a:prstClr>
                </a:solidFill>
                <a:latin typeface="Times New Roman"/>
                <a:cs typeface="B Mitra"/>
              </a:defRPr>
            </a:lvl1pPr>
          </a:lstStyle>
          <a:p>
            <a:pPr>
              <a:defRPr/>
            </a:pPr>
            <a:fld id="{5BCC5087-EC78-47D9-BAD2-28A416884567}"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8212" r:id="rId1"/>
    <p:sldLayoutId id="2147488213" r:id="rId2"/>
    <p:sldLayoutId id="2147488214" r:id="rId3"/>
    <p:sldLayoutId id="2147488215" r:id="rId4"/>
    <p:sldLayoutId id="2147488216" r:id="rId5"/>
    <p:sldLayoutId id="2147488217" r:id="rId6"/>
    <p:sldLayoutId id="2147488218" r:id="rId7"/>
    <p:sldLayoutId id="2147488219" r:id="rId8"/>
    <p:sldLayoutId id="2147488220" r:id="rId9"/>
    <p:sldLayoutId id="2147488221" r:id="rId10"/>
    <p:sldLayoutId id="2147488222" r:id="rId11"/>
    <p:sldLayoutId id="2147488223" r:id="rId12"/>
  </p:sldLayoutIdLst>
  <p:hf hdr="0" dt="0"/>
  <p:txStyles>
    <p:titleStyle>
      <a:lvl1pPr algn="ctr" rtl="1" eaLnBrk="0" fontAlgn="base" hangingPunct="0">
        <a:spcBef>
          <a:spcPct val="0"/>
        </a:spcBef>
        <a:spcAft>
          <a:spcPct val="0"/>
        </a:spcAft>
        <a:defRPr sz="4400" kern="1200">
          <a:solidFill>
            <a:schemeClr val="tx1"/>
          </a:solidFill>
          <a:latin typeface="+mj-lt"/>
          <a:ea typeface="+mj-ea"/>
          <a:cs typeface="+mj-cs"/>
        </a:defRPr>
      </a:lvl1pPr>
      <a:lvl2pPr algn="ctr" rtl="1" eaLnBrk="0" fontAlgn="base" hangingPunct="0">
        <a:spcBef>
          <a:spcPct val="0"/>
        </a:spcBef>
        <a:spcAft>
          <a:spcPct val="0"/>
        </a:spcAft>
        <a:defRPr sz="4400">
          <a:solidFill>
            <a:schemeClr val="tx1"/>
          </a:solidFill>
          <a:latin typeface="Times New Roman" panose="02020603050405020304" pitchFamily="18" charset="0"/>
          <a:cs typeface="B Titr" panose="00000700000000000000" pitchFamily="2" charset="-78"/>
        </a:defRPr>
      </a:lvl2pPr>
      <a:lvl3pPr algn="ctr" rtl="1" eaLnBrk="0" fontAlgn="base" hangingPunct="0">
        <a:spcBef>
          <a:spcPct val="0"/>
        </a:spcBef>
        <a:spcAft>
          <a:spcPct val="0"/>
        </a:spcAft>
        <a:defRPr sz="4400">
          <a:solidFill>
            <a:schemeClr val="tx1"/>
          </a:solidFill>
          <a:latin typeface="Times New Roman" panose="02020603050405020304" pitchFamily="18" charset="0"/>
          <a:cs typeface="B Titr" panose="00000700000000000000" pitchFamily="2" charset="-78"/>
        </a:defRPr>
      </a:lvl3pPr>
      <a:lvl4pPr algn="ctr" rtl="1" eaLnBrk="0" fontAlgn="base" hangingPunct="0">
        <a:spcBef>
          <a:spcPct val="0"/>
        </a:spcBef>
        <a:spcAft>
          <a:spcPct val="0"/>
        </a:spcAft>
        <a:defRPr sz="4400">
          <a:solidFill>
            <a:schemeClr val="tx1"/>
          </a:solidFill>
          <a:latin typeface="Times New Roman" panose="02020603050405020304" pitchFamily="18" charset="0"/>
          <a:cs typeface="B Titr" panose="00000700000000000000" pitchFamily="2" charset="-78"/>
        </a:defRPr>
      </a:lvl4pPr>
      <a:lvl5pPr algn="ctr" rtl="1" eaLnBrk="0" fontAlgn="base" hangingPunct="0">
        <a:spcBef>
          <a:spcPct val="0"/>
        </a:spcBef>
        <a:spcAft>
          <a:spcPct val="0"/>
        </a:spcAft>
        <a:defRPr sz="4400">
          <a:solidFill>
            <a:schemeClr val="tx1"/>
          </a:solidFill>
          <a:latin typeface="Times New Roman" panose="02020603050405020304" pitchFamily="18" charset="0"/>
          <a:cs typeface="B Titr" panose="00000700000000000000" pitchFamily="2" charset="-78"/>
        </a:defRPr>
      </a:lvl5pPr>
      <a:lvl6pPr marL="457200" algn="ctr" rtl="1" fontAlgn="base">
        <a:spcBef>
          <a:spcPct val="0"/>
        </a:spcBef>
        <a:spcAft>
          <a:spcPct val="0"/>
        </a:spcAft>
        <a:defRPr sz="4400">
          <a:solidFill>
            <a:schemeClr val="tx1"/>
          </a:solidFill>
          <a:latin typeface="Times New Roman" panose="02020603050405020304" pitchFamily="18" charset="0"/>
          <a:cs typeface="B Titr" panose="00000700000000000000" pitchFamily="2" charset="-78"/>
        </a:defRPr>
      </a:lvl6pPr>
      <a:lvl7pPr marL="914400" algn="ctr" rtl="1" fontAlgn="base">
        <a:spcBef>
          <a:spcPct val="0"/>
        </a:spcBef>
        <a:spcAft>
          <a:spcPct val="0"/>
        </a:spcAft>
        <a:defRPr sz="4400">
          <a:solidFill>
            <a:schemeClr val="tx1"/>
          </a:solidFill>
          <a:latin typeface="Times New Roman" panose="02020603050405020304" pitchFamily="18" charset="0"/>
          <a:cs typeface="B Titr" panose="00000700000000000000" pitchFamily="2" charset="-78"/>
        </a:defRPr>
      </a:lvl7pPr>
      <a:lvl8pPr marL="1371600" algn="ctr" rtl="1" fontAlgn="base">
        <a:spcBef>
          <a:spcPct val="0"/>
        </a:spcBef>
        <a:spcAft>
          <a:spcPct val="0"/>
        </a:spcAft>
        <a:defRPr sz="4400">
          <a:solidFill>
            <a:schemeClr val="tx1"/>
          </a:solidFill>
          <a:latin typeface="Times New Roman" panose="02020603050405020304" pitchFamily="18" charset="0"/>
          <a:cs typeface="B Titr" panose="00000700000000000000" pitchFamily="2" charset="-78"/>
        </a:defRPr>
      </a:lvl8pPr>
      <a:lvl9pPr marL="1828800" algn="ctr" rtl="1" fontAlgn="base">
        <a:spcBef>
          <a:spcPct val="0"/>
        </a:spcBef>
        <a:spcAft>
          <a:spcPct val="0"/>
        </a:spcAft>
        <a:defRPr sz="4400">
          <a:solidFill>
            <a:schemeClr val="tx1"/>
          </a:solidFill>
          <a:latin typeface="Times New Roman" panose="02020603050405020304" pitchFamily="18" charset="0"/>
          <a:cs typeface="B Titr" panose="00000700000000000000" pitchFamily="2" charset="-78"/>
        </a:defRPr>
      </a:lvl9pPr>
    </p:titleStyle>
    <p:bodyStyle>
      <a:lvl1pPr marL="342900" indent="-342900" algn="r" rtl="1"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r" rtl="1"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r" rtl="1"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r" rtl="1"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r" rtl="1"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81A534C-DC3F-4CDD-8E00-9E3F9C2B1265}" type="datetimeFigureOut">
              <a:rPr lang="en-US" smtClean="0"/>
              <a:t>12/7/2022</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0F3D01C7-5AAC-4354-8C3C-82CD7EADE490}" type="slidenum">
              <a:rPr lang="en-US" smtClean="0"/>
              <a:t>‹#›</a:t>
            </a:fld>
            <a:endParaRPr lang="en-US"/>
          </a:p>
        </p:txBody>
      </p:sp>
    </p:spTree>
    <p:extLst>
      <p:ext uri="{BB962C8B-B14F-4D97-AF65-F5344CB8AC3E}">
        <p14:creationId xmlns:p14="http://schemas.microsoft.com/office/powerpoint/2010/main" val="1869265447"/>
      </p:ext>
    </p:extLst>
  </p:cSld>
  <p:clrMap bg1="lt1" tx1="dk1" bg2="lt2" tx2="dk2" accent1="accent1" accent2="accent2" accent3="accent3" accent4="accent4" accent5="accent5" accent6="accent6" hlink="hlink" folHlink="folHlink"/>
  <p:sldLayoutIdLst>
    <p:sldLayoutId id="2147488504" r:id="rId1"/>
    <p:sldLayoutId id="2147488505" r:id="rId2"/>
    <p:sldLayoutId id="2147488506" r:id="rId3"/>
    <p:sldLayoutId id="2147488507" r:id="rId4"/>
    <p:sldLayoutId id="2147488508" r:id="rId5"/>
    <p:sldLayoutId id="2147488509" r:id="rId6"/>
    <p:sldLayoutId id="2147488510" r:id="rId7"/>
    <p:sldLayoutId id="2147488511" r:id="rId8"/>
    <p:sldLayoutId id="2147488512" r:id="rId9"/>
    <p:sldLayoutId id="2147488513" r:id="rId10"/>
    <p:sldLayoutId id="2147488514"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9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9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9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9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9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9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9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9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9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194"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8195"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eaLnBrk="1" fontAlgn="auto" hangingPunct="1">
              <a:spcBef>
                <a:spcPts val="0"/>
              </a:spcBef>
              <a:spcAft>
                <a:spcPts val="0"/>
              </a:spcAft>
              <a:defRPr sz="1200">
                <a:solidFill>
                  <a:prstClr val="black">
                    <a:tint val="75000"/>
                  </a:prstClr>
                </a:solidFill>
                <a:latin typeface="Times New Roman"/>
                <a:cs typeface="B Mitra"/>
              </a:defRPr>
            </a:lvl1pPr>
          </a:lstStyle>
          <a:p>
            <a:pPr>
              <a:defRPr/>
            </a:pPr>
            <a:fld id="{07224A87-37AB-44B8-B450-20017BA19360}" type="datetime1">
              <a:rPr lang="en-US"/>
              <a:pPr>
                <a:defRPr/>
              </a:pPr>
              <a:t>12/7/2022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eaLnBrk="1" fontAlgn="auto" hangingPunct="1">
              <a:spcBef>
                <a:spcPts val="0"/>
              </a:spcBef>
              <a:spcAft>
                <a:spcPts val="0"/>
              </a:spcAft>
              <a:defRPr sz="1200">
                <a:solidFill>
                  <a:prstClr val="black">
                    <a:tint val="75000"/>
                  </a:prstClr>
                </a:solidFill>
                <a:latin typeface="Times New Roman"/>
                <a:cs typeface="B Mitra"/>
              </a:defRPr>
            </a:lvl1pPr>
          </a:lstStyle>
          <a:p>
            <a:pPr>
              <a:defRPr/>
            </a:pPr>
            <a:r>
              <a:rPr lang="fa-IR"/>
              <a:t>دکتر زارعی</a:t>
            </a:r>
            <a:endParaRPr lang="en-US"/>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eaLnBrk="1" fontAlgn="auto" hangingPunct="1">
              <a:spcBef>
                <a:spcPts val="0"/>
              </a:spcBef>
              <a:spcAft>
                <a:spcPts val="0"/>
              </a:spcAft>
              <a:defRPr sz="1200">
                <a:solidFill>
                  <a:prstClr val="black">
                    <a:tint val="75000"/>
                  </a:prstClr>
                </a:solidFill>
                <a:latin typeface="Times New Roman"/>
                <a:cs typeface="B Mitra"/>
              </a:defRPr>
            </a:lvl1pPr>
          </a:lstStyle>
          <a:p>
            <a:pPr>
              <a:defRPr/>
            </a:pPr>
            <a:fld id="{5B106FBF-5FF2-4483-AA72-73362437CB7B}" type="slidenum">
              <a:rPr lang="en-US"/>
              <a:pPr>
                <a:defRPr/>
              </a:pPr>
              <a:t>‹#›</a:t>
            </a:fld>
            <a:endParaRPr lang="en-US"/>
          </a:p>
        </p:txBody>
      </p:sp>
    </p:spTree>
    <p:extLst>
      <p:ext uri="{BB962C8B-B14F-4D97-AF65-F5344CB8AC3E}">
        <p14:creationId xmlns:p14="http://schemas.microsoft.com/office/powerpoint/2010/main" val="926108830"/>
      </p:ext>
    </p:extLst>
  </p:cSld>
  <p:clrMap bg1="lt1" tx1="dk1" bg2="lt2" tx2="dk2" accent1="accent1" accent2="accent2" accent3="accent3" accent4="accent4" accent5="accent5" accent6="accent6" hlink="hlink" folHlink="folHlink"/>
  <p:sldLayoutIdLst>
    <p:sldLayoutId id="2147488516" r:id="rId1"/>
    <p:sldLayoutId id="2147488517" r:id="rId2"/>
    <p:sldLayoutId id="2147488518" r:id="rId3"/>
    <p:sldLayoutId id="2147488519" r:id="rId4"/>
    <p:sldLayoutId id="2147488520" r:id="rId5"/>
    <p:sldLayoutId id="2147488521" r:id="rId6"/>
    <p:sldLayoutId id="2147488522" r:id="rId7"/>
    <p:sldLayoutId id="2147488523" r:id="rId8"/>
    <p:sldLayoutId id="2147488524" r:id="rId9"/>
    <p:sldLayoutId id="2147488525" r:id="rId10"/>
    <p:sldLayoutId id="2147488526" r:id="rId11"/>
    <p:sldLayoutId id="2147488527" r:id="rId12"/>
  </p:sldLayoutIdLst>
  <p:hf hdr="0" dt="0"/>
  <p:txStyles>
    <p:titleStyle>
      <a:lvl1pPr algn="ctr" rtl="1" eaLnBrk="0" fontAlgn="base" hangingPunct="0">
        <a:spcBef>
          <a:spcPct val="0"/>
        </a:spcBef>
        <a:spcAft>
          <a:spcPct val="0"/>
        </a:spcAft>
        <a:defRPr sz="4400" kern="1200">
          <a:solidFill>
            <a:schemeClr val="tx1"/>
          </a:solidFill>
          <a:latin typeface="+mj-lt"/>
          <a:ea typeface="+mj-ea"/>
          <a:cs typeface="+mj-cs"/>
        </a:defRPr>
      </a:lvl1pPr>
      <a:lvl2pPr algn="ctr" rtl="1" eaLnBrk="0" fontAlgn="base" hangingPunct="0">
        <a:spcBef>
          <a:spcPct val="0"/>
        </a:spcBef>
        <a:spcAft>
          <a:spcPct val="0"/>
        </a:spcAft>
        <a:defRPr sz="4400">
          <a:solidFill>
            <a:schemeClr val="tx1"/>
          </a:solidFill>
          <a:latin typeface="Times New Roman" panose="02020603050405020304" pitchFamily="18" charset="0"/>
          <a:cs typeface="B Titr" panose="00000700000000000000" pitchFamily="2" charset="-78"/>
        </a:defRPr>
      </a:lvl2pPr>
      <a:lvl3pPr algn="ctr" rtl="1" eaLnBrk="0" fontAlgn="base" hangingPunct="0">
        <a:spcBef>
          <a:spcPct val="0"/>
        </a:spcBef>
        <a:spcAft>
          <a:spcPct val="0"/>
        </a:spcAft>
        <a:defRPr sz="4400">
          <a:solidFill>
            <a:schemeClr val="tx1"/>
          </a:solidFill>
          <a:latin typeface="Times New Roman" panose="02020603050405020304" pitchFamily="18" charset="0"/>
          <a:cs typeface="B Titr" panose="00000700000000000000" pitchFamily="2" charset="-78"/>
        </a:defRPr>
      </a:lvl3pPr>
      <a:lvl4pPr algn="ctr" rtl="1" eaLnBrk="0" fontAlgn="base" hangingPunct="0">
        <a:spcBef>
          <a:spcPct val="0"/>
        </a:spcBef>
        <a:spcAft>
          <a:spcPct val="0"/>
        </a:spcAft>
        <a:defRPr sz="4400">
          <a:solidFill>
            <a:schemeClr val="tx1"/>
          </a:solidFill>
          <a:latin typeface="Times New Roman" panose="02020603050405020304" pitchFamily="18" charset="0"/>
          <a:cs typeface="B Titr" panose="00000700000000000000" pitchFamily="2" charset="-78"/>
        </a:defRPr>
      </a:lvl4pPr>
      <a:lvl5pPr algn="ctr" rtl="1" eaLnBrk="0" fontAlgn="base" hangingPunct="0">
        <a:spcBef>
          <a:spcPct val="0"/>
        </a:spcBef>
        <a:spcAft>
          <a:spcPct val="0"/>
        </a:spcAft>
        <a:defRPr sz="4400">
          <a:solidFill>
            <a:schemeClr val="tx1"/>
          </a:solidFill>
          <a:latin typeface="Times New Roman" panose="02020603050405020304" pitchFamily="18" charset="0"/>
          <a:cs typeface="B Titr" panose="00000700000000000000" pitchFamily="2" charset="-78"/>
        </a:defRPr>
      </a:lvl5pPr>
      <a:lvl6pPr marL="457200" algn="ctr" rtl="1" fontAlgn="base">
        <a:spcBef>
          <a:spcPct val="0"/>
        </a:spcBef>
        <a:spcAft>
          <a:spcPct val="0"/>
        </a:spcAft>
        <a:defRPr sz="4400">
          <a:solidFill>
            <a:schemeClr val="tx1"/>
          </a:solidFill>
          <a:latin typeface="Times New Roman" panose="02020603050405020304" pitchFamily="18" charset="0"/>
          <a:cs typeface="B Titr" panose="00000700000000000000" pitchFamily="2" charset="-78"/>
        </a:defRPr>
      </a:lvl6pPr>
      <a:lvl7pPr marL="914400" algn="ctr" rtl="1" fontAlgn="base">
        <a:spcBef>
          <a:spcPct val="0"/>
        </a:spcBef>
        <a:spcAft>
          <a:spcPct val="0"/>
        </a:spcAft>
        <a:defRPr sz="4400">
          <a:solidFill>
            <a:schemeClr val="tx1"/>
          </a:solidFill>
          <a:latin typeface="Times New Roman" panose="02020603050405020304" pitchFamily="18" charset="0"/>
          <a:cs typeface="B Titr" panose="00000700000000000000" pitchFamily="2" charset="-78"/>
        </a:defRPr>
      </a:lvl7pPr>
      <a:lvl8pPr marL="1371600" algn="ctr" rtl="1" fontAlgn="base">
        <a:spcBef>
          <a:spcPct val="0"/>
        </a:spcBef>
        <a:spcAft>
          <a:spcPct val="0"/>
        </a:spcAft>
        <a:defRPr sz="4400">
          <a:solidFill>
            <a:schemeClr val="tx1"/>
          </a:solidFill>
          <a:latin typeface="Times New Roman" panose="02020603050405020304" pitchFamily="18" charset="0"/>
          <a:cs typeface="B Titr" panose="00000700000000000000" pitchFamily="2" charset="-78"/>
        </a:defRPr>
      </a:lvl8pPr>
      <a:lvl9pPr marL="1828800" algn="ctr" rtl="1" fontAlgn="base">
        <a:spcBef>
          <a:spcPct val="0"/>
        </a:spcBef>
        <a:spcAft>
          <a:spcPct val="0"/>
        </a:spcAft>
        <a:defRPr sz="4400">
          <a:solidFill>
            <a:schemeClr val="tx1"/>
          </a:solidFill>
          <a:latin typeface="Times New Roman" panose="02020603050405020304" pitchFamily="18" charset="0"/>
          <a:cs typeface="B Titr" panose="00000700000000000000" pitchFamily="2" charset="-78"/>
        </a:defRPr>
      </a:lvl9pPr>
    </p:titleStyle>
    <p:bodyStyle>
      <a:lvl1pPr marL="342900" indent="-342900" algn="r" rtl="1"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r" rtl="1"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r" rtl="1"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r" rtl="1"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r" rtl="1"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3314" name="Group 2"/>
          <p:cNvGrpSpPr>
            <a:grpSpLocks/>
          </p:cNvGrpSpPr>
          <p:nvPr/>
        </p:nvGrpSpPr>
        <p:grpSpPr bwMode="auto">
          <a:xfrm>
            <a:off x="228600" y="228600"/>
            <a:ext cx="8686800" cy="5943600"/>
            <a:chOff x="144" y="144"/>
            <a:chExt cx="5472" cy="3744"/>
          </a:xfrm>
        </p:grpSpPr>
        <p:sp>
          <p:nvSpPr>
            <p:cNvPr id="13320" name="Rectangle 3"/>
            <p:cNvSpPr>
              <a:spLocks noChangeArrowheads="1"/>
            </p:cNvSpPr>
            <p:nvPr/>
          </p:nvSpPr>
          <p:spPr bwMode="auto">
            <a:xfrm>
              <a:off x="144" y="144"/>
              <a:ext cx="5472" cy="3744"/>
            </a:xfrm>
            <a:prstGeom prst="rect">
              <a:avLst/>
            </a:prstGeom>
            <a:solidFill>
              <a:schemeClr val="bg1"/>
            </a:solidFill>
            <a:ln w="44450">
              <a:solidFill>
                <a:schemeClr val="folHlink"/>
              </a:solidFill>
              <a:miter lim="800000"/>
              <a:headEnd/>
              <a:tailEnd/>
            </a:ln>
          </p:spPr>
          <p:txBody>
            <a:bodyPr wrap="none" anchor="ctr"/>
            <a:lstStyle>
              <a:lvl1pPr>
                <a:defRPr>
                  <a:solidFill>
                    <a:schemeClr val="tx1"/>
                  </a:solidFill>
                  <a:latin typeface="Times New Roman" panose="02020603050405020304" pitchFamily="18" charset="0"/>
                  <a:cs typeface="Arial" panose="020B0604020202020204" pitchFamily="34" charset="0"/>
                </a:defRPr>
              </a:lvl1pPr>
              <a:lvl2pPr marL="742950" indent="-285750">
                <a:defRPr>
                  <a:solidFill>
                    <a:schemeClr val="tx1"/>
                  </a:solidFill>
                  <a:latin typeface="Times New Roman" panose="02020603050405020304" pitchFamily="18" charset="0"/>
                  <a:cs typeface="Arial" panose="020B0604020202020204" pitchFamily="34" charset="0"/>
                </a:defRPr>
              </a:lvl2pPr>
              <a:lvl3pPr marL="1143000" indent="-228600">
                <a:defRPr>
                  <a:solidFill>
                    <a:schemeClr val="tx1"/>
                  </a:solidFill>
                  <a:latin typeface="Times New Roman" panose="02020603050405020304" pitchFamily="18" charset="0"/>
                  <a:cs typeface="Arial" panose="020B0604020202020204" pitchFamily="34" charset="0"/>
                </a:defRPr>
              </a:lvl3pPr>
              <a:lvl4pPr marL="1600200" indent="-228600">
                <a:defRPr>
                  <a:solidFill>
                    <a:schemeClr val="tx1"/>
                  </a:solidFill>
                  <a:latin typeface="Times New Roman" panose="02020603050405020304" pitchFamily="18" charset="0"/>
                  <a:cs typeface="Arial" panose="020B0604020202020204" pitchFamily="34" charset="0"/>
                </a:defRPr>
              </a:lvl4pPr>
              <a:lvl5pPr marL="2057400" indent="-228600">
                <a:defRPr>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9pPr>
            </a:lstStyle>
            <a:p>
              <a:pPr algn="ctr" eaLnBrk="1" hangingPunct="1">
                <a:defRPr/>
              </a:pPr>
              <a:endParaRPr lang="en-US" altLang="en-US" sz="2400">
                <a:solidFill>
                  <a:srgbClr val="FFFFFF"/>
                </a:solidFill>
                <a:cs typeface="B Mitra" panose="00000400000000000000" pitchFamily="2" charset="-78"/>
              </a:endParaRPr>
            </a:p>
          </p:txBody>
        </p:sp>
        <p:sp>
          <p:nvSpPr>
            <p:cNvPr id="13321" name="Rectangle 4"/>
            <p:cNvSpPr>
              <a:spLocks noChangeArrowheads="1"/>
            </p:cNvSpPr>
            <p:nvPr/>
          </p:nvSpPr>
          <p:spPr bwMode="blackWhite">
            <a:xfrm>
              <a:off x="193" y="193"/>
              <a:ext cx="5373" cy="3635"/>
            </a:xfrm>
            <a:prstGeom prst="rect">
              <a:avLst/>
            </a:prstGeom>
            <a:solidFill>
              <a:schemeClr val="bg1"/>
            </a:solidFill>
            <a:ln w="9525">
              <a:solidFill>
                <a:schemeClr val="folHlink"/>
              </a:solidFill>
              <a:miter lim="800000"/>
              <a:headEnd/>
              <a:tailEnd/>
            </a:ln>
          </p:spPr>
          <p:txBody>
            <a:bodyPr wrap="none" anchor="ctr"/>
            <a:lstStyle>
              <a:lvl1pPr>
                <a:defRPr>
                  <a:solidFill>
                    <a:schemeClr val="tx1"/>
                  </a:solidFill>
                  <a:latin typeface="Times New Roman" panose="02020603050405020304" pitchFamily="18" charset="0"/>
                  <a:cs typeface="Arial" panose="020B0604020202020204" pitchFamily="34" charset="0"/>
                </a:defRPr>
              </a:lvl1pPr>
              <a:lvl2pPr marL="742950" indent="-285750">
                <a:defRPr>
                  <a:solidFill>
                    <a:schemeClr val="tx1"/>
                  </a:solidFill>
                  <a:latin typeface="Times New Roman" panose="02020603050405020304" pitchFamily="18" charset="0"/>
                  <a:cs typeface="Arial" panose="020B0604020202020204" pitchFamily="34" charset="0"/>
                </a:defRPr>
              </a:lvl2pPr>
              <a:lvl3pPr marL="1143000" indent="-228600">
                <a:defRPr>
                  <a:solidFill>
                    <a:schemeClr val="tx1"/>
                  </a:solidFill>
                  <a:latin typeface="Times New Roman" panose="02020603050405020304" pitchFamily="18" charset="0"/>
                  <a:cs typeface="Arial" panose="020B0604020202020204" pitchFamily="34" charset="0"/>
                </a:defRPr>
              </a:lvl3pPr>
              <a:lvl4pPr marL="1600200" indent="-228600">
                <a:defRPr>
                  <a:solidFill>
                    <a:schemeClr val="tx1"/>
                  </a:solidFill>
                  <a:latin typeface="Times New Roman" panose="02020603050405020304" pitchFamily="18" charset="0"/>
                  <a:cs typeface="Arial" panose="020B0604020202020204" pitchFamily="34" charset="0"/>
                </a:defRPr>
              </a:lvl4pPr>
              <a:lvl5pPr marL="2057400" indent="-228600">
                <a:defRPr>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9pPr>
            </a:lstStyle>
            <a:p>
              <a:pPr algn="ctr" eaLnBrk="1" hangingPunct="1">
                <a:defRPr/>
              </a:pPr>
              <a:endParaRPr lang="en-US" altLang="en-US" sz="2400">
                <a:solidFill>
                  <a:srgbClr val="FFFFFF"/>
                </a:solidFill>
                <a:cs typeface="B Mitra" panose="00000400000000000000" pitchFamily="2" charset="-78"/>
              </a:endParaRPr>
            </a:p>
          </p:txBody>
        </p:sp>
        <p:sp>
          <p:nvSpPr>
            <p:cNvPr id="13322" name="Line 5"/>
            <p:cNvSpPr>
              <a:spLocks noChangeShapeType="1"/>
            </p:cNvSpPr>
            <p:nvPr/>
          </p:nvSpPr>
          <p:spPr bwMode="auto">
            <a:xfrm>
              <a:off x="336" y="1092"/>
              <a:ext cx="5136" cy="0"/>
            </a:xfrm>
            <a:prstGeom prst="line">
              <a:avLst/>
            </a:prstGeom>
            <a:noFill/>
            <a:ln w="1270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solidFill>
                  <a:srgbClr val="FFFFFF"/>
                </a:solidFill>
              </a:endParaRPr>
            </a:p>
          </p:txBody>
        </p:sp>
      </p:grpSp>
      <p:sp>
        <p:nvSpPr>
          <p:cNvPr id="13315" name="Rectangle 6"/>
          <p:cNvSpPr>
            <a:spLocks noGrp="1" noChangeArrowheads="1"/>
          </p:cNvSpPr>
          <p:nvPr>
            <p:ph type="title"/>
          </p:nvPr>
        </p:nvSpPr>
        <p:spPr bwMode="auto">
          <a:xfrm>
            <a:off x="533400" y="473075"/>
            <a:ext cx="8153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63495" name="Rectangle 7"/>
          <p:cNvSpPr>
            <a:spLocks noGrp="1" noChangeArrowheads="1"/>
          </p:cNvSpPr>
          <p:nvPr>
            <p:ph type="body" idx="1"/>
          </p:nvPr>
        </p:nvSpPr>
        <p:spPr bwMode="auto">
          <a:xfrm>
            <a:off x="533400" y="1828800"/>
            <a:ext cx="81534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3496" name="Rectangle 8"/>
          <p:cNvSpPr>
            <a:spLocks noGrp="1" noChangeArrowheads="1"/>
          </p:cNvSpPr>
          <p:nvPr>
            <p:ph type="dt" sz="half" idx="2"/>
          </p:nvPr>
        </p:nvSpPr>
        <p:spPr bwMode="auto">
          <a:xfrm>
            <a:off x="533400" y="6248400"/>
            <a:ext cx="20574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rtl="0" eaLnBrk="1" fontAlgn="auto" hangingPunct="1">
              <a:spcBef>
                <a:spcPts val="0"/>
              </a:spcBef>
              <a:spcAft>
                <a:spcPts val="0"/>
              </a:spcAft>
              <a:defRPr sz="1000">
                <a:solidFill>
                  <a:srgbClr val="FFFFFF"/>
                </a:solidFill>
                <a:latin typeface="Times New Roman"/>
                <a:cs typeface="B Mitra"/>
              </a:defRPr>
            </a:lvl1pPr>
          </a:lstStyle>
          <a:p>
            <a:pPr>
              <a:defRPr/>
            </a:pPr>
            <a:fld id="{8469CB29-E7CE-4B15-B51D-0176D7BDE671}" type="datetime1">
              <a:rPr lang="en-US"/>
              <a:pPr>
                <a:defRPr/>
              </a:pPr>
              <a:t>12/7/2022</a:t>
            </a:fld>
            <a:endParaRPr lang="en-US"/>
          </a:p>
        </p:txBody>
      </p:sp>
      <p:sp>
        <p:nvSpPr>
          <p:cNvPr id="63497" name="Rectangle 9"/>
          <p:cNvSpPr>
            <a:spLocks noGrp="1" noChangeArrowheads="1"/>
          </p:cNvSpPr>
          <p:nvPr>
            <p:ph type="ftr" sz="quarter" idx="3"/>
          </p:nvPr>
        </p:nvSpPr>
        <p:spPr bwMode="auto">
          <a:xfrm>
            <a:off x="32385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rtl="0" eaLnBrk="1" fontAlgn="auto" hangingPunct="1">
              <a:spcBef>
                <a:spcPts val="0"/>
              </a:spcBef>
              <a:spcAft>
                <a:spcPts val="0"/>
              </a:spcAft>
              <a:defRPr sz="1000">
                <a:solidFill>
                  <a:srgbClr val="FFFFFF"/>
                </a:solidFill>
                <a:latin typeface="Times New Roman"/>
                <a:cs typeface="B Mitra"/>
              </a:defRPr>
            </a:lvl1pPr>
          </a:lstStyle>
          <a:p>
            <a:pPr>
              <a:defRPr/>
            </a:pPr>
            <a:r>
              <a:rPr lang="fa-IR"/>
              <a:t>دکتر زارعی</a:t>
            </a:r>
            <a:endParaRPr lang="en-US"/>
          </a:p>
        </p:txBody>
      </p:sp>
      <p:sp>
        <p:nvSpPr>
          <p:cNvPr id="63498" name="Rectangle 10"/>
          <p:cNvSpPr>
            <a:spLocks noGrp="1" noChangeArrowheads="1"/>
          </p:cNvSpPr>
          <p:nvPr>
            <p:ph type="sldNum" sz="quarter" idx="4"/>
          </p:nvPr>
        </p:nvSpPr>
        <p:spPr bwMode="auto">
          <a:xfrm>
            <a:off x="6781800" y="62484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rtl="0" eaLnBrk="1" fontAlgn="auto" hangingPunct="1">
              <a:spcBef>
                <a:spcPts val="0"/>
              </a:spcBef>
              <a:spcAft>
                <a:spcPts val="0"/>
              </a:spcAft>
              <a:defRPr sz="1000">
                <a:solidFill>
                  <a:srgbClr val="FFFFFF"/>
                </a:solidFill>
                <a:latin typeface="Times New Roman"/>
                <a:cs typeface="B Mitra"/>
              </a:defRPr>
            </a:lvl1pPr>
          </a:lstStyle>
          <a:p>
            <a:pPr>
              <a:defRPr/>
            </a:pPr>
            <a:fld id="{7A94B10D-8AE7-4C7F-B47A-AA0FEAD01297}" type="slidenum">
              <a:rPr lang="en-US"/>
              <a:pPr>
                <a:defRPr/>
              </a:pPr>
              <a:t>‹#›</a:t>
            </a:fld>
            <a:endParaRPr lang="en-US"/>
          </a:p>
        </p:txBody>
      </p:sp>
    </p:spTree>
    <p:extLst>
      <p:ext uri="{BB962C8B-B14F-4D97-AF65-F5344CB8AC3E}">
        <p14:creationId xmlns:p14="http://schemas.microsoft.com/office/powerpoint/2010/main" val="3933398519"/>
      </p:ext>
    </p:extLst>
  </p:cSld>
  <p:clrMap bg1="dk2" tx1="lt1" bg2="dk1" tx2="lt2" accent1="accent1" accent2="accent2" accent3="accent3" accent4="accent4" accent5="accent5" accent6="accent6" hlink="hlink" folHlink="folHlink"/>
  <p:sldLayoutIdLst>
    <p:sldLayoutId id="2147488529" r:id="rId1"/>
    <p:sldLayoutId id="2147488530" r:id="rId2"/>
    <p:sldLayoutId id="2147488531" r:id="rId3"/>
    <p:sldLayoutId id="2147488532" r:id="rId4"/>
    <p:sldLayoutId id="2147488533" r:id="rId5"/>
    <p:sldLayoutId id="2147488534" r:id="rId6"/>
    <p:sldLayoutId id="2147488535" r:id="rId7"/>
    <p:sldLayoutId id="2147488536" r:id="rId8"/>
    <p:sldLayoutId id="2147488537" r:id="rId9"/>
    <p:sldLayoutId id="2147488538" r:id="rId10"/>
    <p:sldLayoutId id="2147488539" r:id="rId11"/>
  </p:sldLayoutIdLs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349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3495">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3495">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3495">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349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5" grpId="0" build="p">
        <p:tmplLst>
          <p:tmpl lvl="1">
            <p:tnLst>
              <p:par>
                <p:cTn presetID="1" presetClass="entr" presetSubtype="0" fill="hold" nodeType="clickEffect">
                  <p:stCondLst>
                    <p:cond delay="0"/>
                  </p:stCondLst>
                  <p:childTnLst>
                    <p:set>
                      <p:cBhvr>
                        <p:cTn dur="1" fill="hold">
                          <p:stCondLst>
                            <p:cond delay="0"/>
                          </p:stCondLst>
                        </p:cTn>
                        <p:tgtEl>
                          <p:spTgt spid="63495"/>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63495"/>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63495"/>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63495"/>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63495"/>
                        </p:tgtEl>
                        <p:attrNameLst>
                          <p:attrName>style.visibility</p:attrName>
                        </p:attrNameLst>
                      </p:cBhvr>
                      <p:to>
                        <p:strVal val="visible"/>
                      </p:to>
                    </p:set>
                  </p:childTnLst>
                </p:cTn>
              </p:par>
            </p:tnLst>
          </p:tmpl>
        </p:tmplLst>
      </p:bldP>
    </p:bldLst>
  </p:timing>
  <p:hf hdr="0" dt="0"/>
  <p:txStyles>
    <p:titleStyle>
      <a:lvl1pPr algn="l" rtl="1" eaLnBrk="0" fontAlgn="base" hangingPunct="0">
        <a:lnSpc>
          <a:spcPct val="80000"/>
        </a:lnSpc>
        <a:spcBef>
          <a:spcPct val="0"/>
        </a:spcBef>
        <a:spcAft>
          <a:spcPct val="0"/>
        </a:spcAft>
        <a:defRPr sz="4400">
          <a:solidFill>
            <a:schemeClr val="tx2"/>
          </a:solidFill>
          <a:latin typeface="+mj-lt"/>
          <a:ea typeface="+mj-ea"/>
          <a:cs typeface="+mj-cs"/>
        </a:defRPr>
      </a:lvl1pPr>
      <a:lvl2pPr algn="l" rtl="1" eaLnBrk="0" fontAlgn="base" hangingPunct="0">
        <a:lnSpc>
          <a:spcPct val="80000"/>
        </a:lnSpc>
        <a:spcBef>
          <a:spcPct val="0"/>
        </a:spcBef>
        <a:spcAft>
          <a:spcPct val="0"/>
        </a:spcAft>
        <a:defRPr sz="4400">
          <a:solidFill>
            <a:schemeClr val="tx2"/>
          </a:solidFill>
          <a:latin typeface="Times New Roman" pitchFamily="18" charset="0"/>
          <a:cs typeface="B Titr" panose="00000700000000000000" pitchFamily="2" charset="-78"/>
        </a:defRPr>
      </a:lvl2pPr>
      <a:lvl3pPr algn="l" rtl="1" eaLnBrk="0" fontAlgn="base" hangingPunct="0">
        <a:lnSpc>
          <a:spcPct val="80000"/>
        </a:lnSpc>
        <a:spcBef>
          <a:spcPct val="0"/>
        </a:spcBef>
        <a:spcAft>
          <a:spcPct val="0"/>
        </a:spcAft>
        <a:defRPr sz="4400">
          <a:solidFill>
            <a:schemeClr val="tx2"/>
          </a:solidFill>
          <a:latin typeface="Times New Roman" pitchFamily="18" charset="0"/>
          <a:cs typeface="B Titr" panose="00000700000000000000" pitchFamily="2" charset="-78"/>
        </a:defRPr>
      </a:lvl3pPr>
      <a:lvl4pPr algn="l" rtl="1" eaLnBrk="0" fontAlgn="base" hangingPunct="0">
        <a:lnSpc>
          <a:spcPct val="80000"/>
        </a:lnSpc>
        <a:spcBef>
          <a:spcPct val="0"/>
        </a:spcBef>
        <a:spcAft>
          <a:spcPct val="0"/>
        </a:spcAft>
        <a:defRPr sz="4400">
          <a:solidFill>
            <a:schemeClr val="tx2"/>
          </a:solidFill>
          <a:latin typeface="Times New Roman" pitchFamily="18" charset="0"/>
          <a:cs typeface="B Titr" panose="00000700000000000000" pitchFamily="2" charset="-78"/>
        </a:defRPr>
      </a:lvl4pPr>
      <a:lvl5pPr algn="l" rtl="1" eaLnBrk="0" fontAlgn="base" hangingPunct="0">
        <a:lnSpc>
          <a:spcPct val="80000"/>
        </a:lnSpc>
        <a:spcBef>
          <a:spcPct val="0"/>
        </a:spcBef>
        <a:spcAft>
          <a:spcPct val="0"/>
        </a:spcAft>
        <a:defRPr sz="4400">
          <a:solidFill>
            <a:schemeClr val="tx2"/>
          </a:solidFill>
          <a:latin typeface="Times New Roman" pitchFamily="18" charset="0"/>
          <a:cs typeface="B Titr" panose="00000700000000000000" pitchFamily="2" charset="-78"/>
        </a:defRPr>
      </a:lvl5pPr>
      <a:lvl6pPr marL="457200" algn="l" rtl="1" fontAlgn="base">
        <a:lnSpc>
          <a:spcPct val="80000"/>
        </a:lnSpc>
        <a:spcBef>
          <a:spcPct val="0"/>
        </a:spcBef>
        <a:spcAft>
          <a:spcPct val="0"/>
        </a:spcAft>
        <a:defRPr sz="4400">
          <a:solidFill>
            <a:schemeClr val="tx2"/>
          </a:solidFill>
          <a:latin typeface="Times New Roman" pitchFamily="18" charset="0"/>
          <a:cs typeface="Arial" pitchFamily="34" charset="0"/>
        </a:defRPr>
      </a:lvl6pPr>
      <a:lvl7pPr marL="914400" algn="l" rtl="1" fontAlgn="base">
        <a:lnSpc>
          <a:spcPct val="80000"/>
        </a:lnSpc>
        <a:spcBef>
          <a:spcPct val="0"/>
        </a:spcBef>
        <a:spcAft>
          <a:spcPct val="0"/>
        </a:spcAft>
        <a:defRPr sz="4400">
          <a:solidFill>
            <a:schemeClr val="tx2"/>
          </a:solidFill>
          <a:latin typeface="Times New Roman" pitchFamily="18" charset="0"/>
          <a:cs typeface="Arial" pitchFamily="34" charset="0"/>
        </a:defRPr>
      </a:lvl7pPr>
      <a:lvl8pPr marL="1371600" algn="l" rtl="1" fontAlgn="base">
        <a:lnSpc>
          <a:spcPct val="80000"/>
        </a:lnSpc>
        <a:spcBef>
          <a:spcPct val="0"/>
        </a:spcBef>
        <a:spcAft>
          <a:spcPct val="0"/>
        </a:spcAft>
        <a:defRPr sz="4400">
          <a:solidFill>
            <a:schemeClr val="tx2"/>
          </a:solidFill>
          <a:latin typeface="Times New Roman" pitchFamily="18" charset="0"/>
          <a:cs typeface="Arial" pitchFamily="34" charset="0"/>
        </a:defRPr>
      </a:lvl8pPr>
      <a:lvl9pPr marL="1828800" algn="l" rtl="1" fontAlgn="base">
        <a:lnSpc>
          <a:spcPct val="80000"/>
        </a:lnSpc>
        <a:spcBef>
          <a:spcPct val="0"/>
        </a:spcBef>
        <a:spcAft>
          <a:spcPct val="0"/>
        </a:spcAft>
        <a:defRPr sz="4400">
          <a:solidFill>
            <a:schemeClr val="tx2"/>
          </a:solidFill>
          <a:latin typeface="Times New Roman" pitchFamily="18" charset="0"/>
          <a:cs typeface="Arial" pitchFamily="34" charset="0"/>
        </a:defRPr>
      </a:lvl9pPr>
    </p:titleStyle>
    <p:bodyStyle>
      <a:lvl1pPr marL="342900" indent="-342900" algn="r" rtl="1" eaLnBrk="0" fontAlgn="base" hangingPunct="0">
        <a:spcBef>
          <a:spcPct val="20000"/>
        </a:spcBef>
        <a:spcAft>
          <a:spcPct val="0"/>
        </a:spcAft>
        <a:buClr>
          <a:schemeClr val="accent2"/>
        </a:buClr>
        <a:buSzPct val="75000"/>
        <a:buFont typeface="Wingdings" panose="05000000000000000000" pitchFamily="2" charset="2"/>
        <a:buChar char="n"/>
        <a:defRPr sz="3100">
          <a:solidFill>
            <a:schemeClr val="tx1"/>
          </a:solidFill>
          <a:latin typeface="+mn-lt"/>
          <a:ea typeface="+mn-ea"/>
          <a:cs typeface="+mn-cs"/>
        </a:defRPr>
      </a:lvl1pPr>
      <a:lvl2pPr marL="742950" indent="-285750" algn="r" rtl="1" eaLnBrk="0" fontAlgn="base" hangingPunct="0">
        <a:spcBef>
          <a:spcPct val="20000"/>
        </a:spcBef>
        <a:spcAft>
          <a:spcPct val="0"/>
        </a:spcAft>
        <a:buClr>
          <a:schemeClr val="accent1"/>
        </a:buClr>
        <a:buSzPct val="65000"/>
        <a:buFont typeface="Wingdings" panose="05000000000000000000" pitchFamily="2" charset="2"/>
        <a:buChar char="n"/>
        <a:defRPr sz="2600">
          <a:solidFill>
            <a:schemeClr val="tx1"/>
          </a:solidFill>
          <a:latin typeface="+mn-lt"/>
          <a:cs typeface="+mn-cs"/>
        </a:defRPr>
      </a:lvl2pPr>
      <a:lvl3pPr marL="1143000" indent="-228600" algn="r" rtl="1" eaLnBrk="0" fontAlgn="base" hangingPunct="0">
        <a:spcBef>
          <a:spcPct val="20000"/>
        </a:spcBef>
        <a:spcAft>
          <a:spcPct val="0"/>
        </a:spcAft>
        <a:buClr>
          <a:schemeClr val="hlink"/>
        </a:buClr>
        <a:buSzPct val="55000"/>
        <a:buFont typeface="Wingdings" panose="05000000000000000000" pitchFamily="2" charset="2"/>
        <a:buChar char="n"/>
        <a:defRPr sz="2400">
          <a:solidFill>
            <a:schemeClr val="tx1"/>
          </a:solidFill>
          <a:latin typeface="+mn-lt"/>
          <a:cs typeface="+mn-cs"/>
        </a:defRPr>
      </a:lvl3pPr>
      <a:lvl4pPr marL="1600200" indent="-228600" algn="r" rtl="1" eaLnBrk="0" fontAlgn="base" hangingPunct="0">
        <a:spcBef>
          <a:spcPct val="20000"/>
        </a:spcBef>
        <a:spcAft>
          <a:spcPct val="0"/>
        </a:spcAft>
        <a:buClr>
          <a:schemeClr val="accent2"/>
        </a:buClr>
        <a:buFont typeface="Wingdings" panose="05000000000000000000" pitchFamily="2" charset="2"/>
        <a:buChar char="§"/>
        <a:defRPr sz="2000">
          <a:solidFill>
            <a:schemeClr val="tx1"/>
          </a:solidFill>
          <a:latin typeface="+mn-lt"/>
          <a:cs typeface="+mn-cs"/>
        </a:defRPr>
      </a:lvl4pPr>
      <a:lvl5pPr marL="2057400" indent="-228600" algn="r" rtl="1" eaLnBrk="0" fontAlgn="base" hangingPunct="0">
        <a:spcBef>
          <a:spcPct val="20000"/>
        </a:spcBef>
        <a:spcAft>
          <a:spcPct val="0"/>
        </a:spcAft>
        <a:buClr>
          <a:schemeClr val="tx1"/>
        </a:buClr>
        <a:buSzPct val="85000"/>
        <a:buFont typeface="Wingdings" panose="05000000000000000000" pitchFamily="2" charset="2"/>
        <a:buChar char="§"/>
        <a:defRPr sz="2000">
          <a:solidFill>
            <a:schemeClr val="tx1"/>
          </a:solidFill>
          <a:latin typeface="+mn-lt"/>
          <a:cs typeface="+mn-cs"/>
        </a:defRPr>
      </a:lvl5pPr>
      <a:lvl6pPr marL="2514600" indent="-228600" algn="r" rtl="1" fontAlgn="base">
        <a:spcBef>
          <a:spcPct val="20000"/>
        </a:spcBef>
        <a:spcAft>
          <a:spcPct val="0"/>
        </a:spcAft>
        <a:buClr>
          <a:schemeClr val="tx1"/>
        </a:buClr>
        <a:buSzPct val="85000"/>
        <a:buFont typeface="Wingdings" pitchFamily="2" charset="2"/>
        <a:buChar char="§"/>
        <a:defRPr sz="2000">
          <a:solidFill>
            <a:schemeClr val="tx1"/>
          </a:solidFill>
          <a:latin typeface="+mn-lt"/>
          <a:cs typeface="+mn-cs"/>
        </a:defRPr>
      </a:lvl6pPr>
      <a:lvl7pPr marL="2971800" indent="-228600" algn="r" rtl="1" fontAlgn="base">
        <a:spcBef>
          <a:spcPct val="20000"/>
        </a:spcBef>
        <a:spcAft>
          <a:spcPct val="0"/>
        </a:spcAft>
        <a:buClr>
          <a:schemeClr val="tx1"/>
        </a:buClr>
        <a:buSzPct val="85000"/>
        <a:buFont typeface="Wingdings" pitchFamily="2" charset="2"/>
        <a:buChar char="§"/>
        <a:defRPr sz="2000">
          <a:solidFill>
            <a:schemeClr val="tx1"/>
          </a:solidFill>
          <a:latin typeface="+mn-lt"/>
          <a:cs typeface="+mn-cs"/>
        </a:defRPr>
      </a:lvl7pPr>
      <a:lvl8pPr marL="3429000" indent="-228600" algn="r" rtl="1" fontAlgn="base">
        <a:spcBef>
          <a:spcPct val="20000"/>
        </a:spcBef>
        <a:spcAft>
          <a:spcPct val="0"/>
        </a:spcAft>
        <a:buClr>
          <a:schemeClr val="tx1"/>
        </a:buClr>
        <a:buSzPct val="85000"/>
        <a:buFont typeface="Wingdings" pitchFamily="2" charset="2"/>
        <a:buChar char="§"/>
        <a:defRPr sz="2000">
          <a:solidFill>
            <a:schemeClr val="tx1"/>
          </a:solidFill>
          <a:latin typeface="+mn-lt"/>
          <a:cs typeface="+mn-cs"/>
        </a:defRPr>
      </a:lvl8pPr>
      <a:lvl9pPr marL="3886200" indent="-228600" algn="r" rtl="1" fontAlgn="base">
        <a:spcBef>
          <a:spcPct val="20000"/>
        </a:spcBef>
        <a:spcAft>
          <a:spcPct val="0"/>
        </a:spcAft>
        <a:buClr>
          <a:schemeClr val="tx1"/>
        </a:buClr>
        <a:buSzPct val="85000"/>
        <a:buFont typeface="Wingdings" pitchFamily="2" charset="2"/>
        <a:buChar char="§"/>
        <a:defRPr sz="2000">
          <a:solidFill>
            <a:schemeClr val="tx1"/>
          </a:solidFill>
          <a:latin typeface="+mn-lt"/>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3.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95.xml"/><Relationship Id="rId1" Type="http://schemas.openxmlformats.org/officeDocument/2006/relationships/themeOverride" Target="../theme/themeOverride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95.xml"/><Relationship Id="rId1" Type="http://schemas.openxmlformats.org/officeDocument/2006/relationships/themeOverride" Target="../theme/themeOverride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2.xml"/></Relationships>
</file>

<file path=ppt/slides/_rels/slide29.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7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9.xml"/></Relationships>
</file>

<file path=ppt/slides/_rels/slide30.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7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hemeOverride" Target="../theme/themeOverride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7.xml"/></Relationships>
</file>

<file path=ppt/slides/_rels/slide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outerShdw dist="107763" dir="2700000" algn="ctr" rotWithShape="0">
              <a:schemeClr val="bg2">
                <a:alpha val="5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47"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spcBef>
                <a:spcPct val="20000"/>
              </a:spcBef>
              <a:buFont typeface="Arial" panose="020B0604020202020204" pitchFamily="34" charset="0"/>
              <a:buChar char="•"/>
              <a:defRPr sz="3200">
                <a:solidFill>
                  <a:schemeClr val="tx1"/>
                </a:solidFill>
                <a:latin typeface="Times New Roman" panose="02020603050405020304" pitchFamily="18" charset="0"/>
                <a:cs typeface="B Mitra" panose="00000400000000000000" pitchFamily="2" charset="-78"/>
              </a:defRPr>
            </a:lvl1pPr>
            <a:lvl2pPr marL="742950" indent="-285750" algn="r" rtl="1">
              <a:spcBef>
                <a:spcPct val="20000"/>
              </a:spcBef>
              <a:buFont typeface="Arial" panose="020B0604020202020204" pitchFamily="34" charset="0"/>
              <a:buChar char="–"/>
              <a:defRPr sz="2800">
                <a:solidFill>
                  <a:schemeClr val="tx1"/>
                </a:solidFill>
                <a:latin typeface="Times New Roman" panose="02020603050405020304" pitchFamily="18" charset="0"/>
                <a:cs typeface="B Mitra" panose="00000400000000000000" pitchFamily="2" charset="-78"/>
              </a:defRPr>
            </a:lvl2pPr>
            <a:lvl3pPr marL="1143000" indent="-228600" algn="r" rtl="1">
              <a:spcBef>
                <a:spcPct val="20000"/>
              </a:spcBef>
              <a:buFont typeface="Arial" panose="020B0604020202020204" pitchFamily="34" charset="0"/>
              <a:buChar char="•"/>
              <a:defRPr sz="2400">
                <a:solidFill>
                  <a:schemeClr val="tx1"/>
                </a:solidFill>
                <a:latin typeface="Times New Roman" panose="02020603050405020304" pitchFamily="18" charset="0"/>
                <a:cs typeface="B Mitra" panose="00000400000000000000" pitchFamily="2" charset="-78"/>
              </a:defRPr>
            </a:lvl3pPr>
            <a:lvl4pPr marL="1600200" indent="-228600" algn="r" rtl="1">
              <a:spcBef>
                <a:spcPct val="20000"/>
              </a:spcBef>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4pPr>
            <a:lvl5pPr marL="2057400" indent="-228600" algn="r" rtl="1">
              <a:spcBef>
                <a:spcPct val="20000"/>
              </a:spcBef>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5pPr>
            <a:lvl6pPr marL="25146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6pPr>
            <a:lvl7pPr marL="29718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7pPr>
            <a:lvl8pPr marL="34290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8pPr>
            <a:lvl9pPr marL="38862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fld id="{92B3CB9F-87F2-41F5-9006-3A580CECB458}" type="slidenum">
              <a:rPr kumimoji="0" lang="fa-IR" altLang="en-US" sz="1200" b="0" i="0" u="none" strike="noStrike" kern="1200" cap="none" spc="0" normalizeH="0" baseline="0" noProof="0" smtClean="0">
                <a:ln>
                  <a:noFill/>
                </a:ln>
                <a:solidFill>
                  <a:srgbClr val="898989"/>
                </a:solidFill>
                <a:effectLst/>
                <a:uLnTx/>
                <a:uFillTx/>
                <a:latin typeface="Times New Roman" panose="02020603050405020304" pitchFamily="18" charset="0"/>
                <a:ea typeface="+mn-ea"/>
                <a:cs typeface="Arial" panose="020B0604020202020204"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10</a:t>
            </a:fld>
            <a:endParaRPr kumimoji="0" lang="en-US" altLang="en-US" sz="1200" b="0" i="0" u="none" strike="noStrike" kern="1200" cap="none" spc="0" normalizeH="0" baseline="0" noProof="0">
              <a:ln>
                <a:noFill/>
              </a:ln>
              <a:solidFill>
                <a:srgbClr val="898989"/>
              </a:solidFill>
              <a:effectLst/>
              <a:uLnTx/>
              <a:uFillTx/>
              <a:latin typeface="Times New Roman" panose="02020603050405020304" pitchFamily="18" charset="0"/>
              <a:ea typeface="+mn-ea"/>
              <a:cs typeface="Arial" panose="020B0604020202020204" pitchFamily="34" charset="0"/>
            </a:endParaRPr>
          </a:p>
        </p:txBody>
      </p:sp>
      <p:sp>
        <p:nvSpPr>
          <p:cNvPr id="5122" name="Rectangle 2"/>
          <p:cNvSpPr>
            <a:spLocks noGrp="1" noChangeArrowheads="1"/>
          </p:cNvSpPr>
          <p:nvPr>
            <p:ph type="title"/>
          </p:nvPr>
        </p:nvSpPr>
        <p:spPr>
          <a:solidFill>
            <a:schemeClr val="accent1">
              <a:lumMod val="20000"/>
              <a:lumOff val="80000"/>
            </a:schemeClr>
          </a:solidFill>
        </p:spPr>
        <p:txBody>
          <a:bodyPr rtlCol="1">
            <a:normAutofit/>
          </a:bodyPr>
          <a:lstStyle/>
          <a:p>
            <a:pPr eaLnBrk="1" fontAlgn="auto" hangingPunct="1">
              <a:spcAft>
                <a:spcPts val="0"/>
              </a:spcAft>
              <a:defRPr/>
            </a:pPr>
            <a:r>
              <a:rPr lang="fa-IR" dirty="0"/>
              <a:t>علت مرگ</a:t>
            </a:r>
            <a:endParaRPr lang="en-US" dirty="0"/>
          </a:p>
        </p:txBody>
      </p:sp>
      <p:sp>
        <p:nvSpPr>
          <p:cNvPr id="338949" name="Rectangle 3"/>
          <p:cNvSpPr>
            <a:spLocks noGrp="1" noChangeArrowheads="1"/>
          </p:cNvSpPr>
          <p:nvPr>
            <p:ph type="body" idx="1"/>
          </p:nvPr>
        </p:nvSpPr>
        <p:spPr/>
        <p:txBody>
          <a:bodyPr/>
          <a:lstStyle/>
          <a:p>
            <a:pPr algn="just" eaLnBrk="1" hangingPunct="1"/>
            <a:r>
              <a:rPr lang="fa-IR" altLang="en-US"/>
              <a:t>علل مرگ عبارت است از تمام بیماری ها، وضعیت های بیماری زا، یا صدماتی که </a:t>
            </a:r>
            <a:r>
              <a:rPr lang="fa-IR" altLang="en-US">
                <a:solidFill>
                  <a:srgbClr val="FF0000"/>
                </a:solidFill>
              </a:rPr>
              <a:t>مستقیماً</a:t>
            </a:r>
            <a:r>
              <a:rPr lang="fa-IR" altLang="en-US"/>
              <a:t> منجر به مرگ شده اند و یا در </a:t>
            </a:r>
            <a:r>
              <a:rPr lang="fa-IR" altLang="en-US">
                <a:solidFill>
                  <a:srgbClr val="FF0000"/>
                </a:solidFill>
              </a:rPr>
              <a:t>ایجاد</a:t>
            </a:r>
            <a:r>
              <a:rPr lang="fa-IR" altLang="en-US"/>
              <a:t> مرگ سهیم بوده اند و همچنین تمام شرایط دیگر از قبیل حوادث یا خشونت هایی که چنین صدماتی را </a:t>
            </a:r>
            <a:r>
              <a:rPr lang="fa-IR" altLang="en-US">
                <a:solidFill>
                  <a:srgbClr val="FF0000"/>
                </a:solidFill>
              </a:rPr>
              <a:t>بوجود</a:t>
            </a:r>
            <a:r>
              <a:rPr lang="fa-IR" altLang="en-US"/>
              <a:t> می آورند جزء علل مرگ محسوب می شوند.</a:t>
            </a:r>
          </a:p>
          <a:p>
            <a:pPr eaLnBrk="1" hangingPunct="1"/>
            <a:endParaRPr lang="fa-IR" altLang="en-US"/>
          </a:p>
        </p:txBody>
      </p:sp>
    </p:spTree>
    <p:extLst>
      <p:ext uri="{BB962C8B-B14F-4D97-AF65-F5344CB8AC3E}">
        <p14:creationId xmlns:p14="http://schemas.microsoft.com/office/powerpoint/2010/main" val="40693106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2258" name="Rectangle 2"/>
          <p:cNvSpPr>
            <a:spLocks noGrp="1" noChangeArrowheads="1"/>
          </p:cNvSpPr>
          <p:nvPr>
            <p:ph type="title"/>
          </p:nvPr>
        </p:nvSpPr>
        <p:spPr/>
        <p:txBody>
          <a:bodyPr/>
          <a:lstStyle/>
          <a:p>
            <a:pPr algn="ctr" eaLnBrk="1" hangingPunct="1"/>
            <a:r>
              <a:rPr lang="fa-IR" altLang="en-US" sz="3200"/>
              <a:t>علت پایانی یا  مستقیم مرگ</a:t>
            </a:r>
            <a:r>
              <a:rPr lang="en-US" altLang="en-US" sz="3200"/>
              <a:t>Terminal cause(Direct Cause)</a:t>
            </a:r>
          </a:p>
        </p:txBody>
      </p:sp>
      <p:sp>
        <p:nvSpPr>
          <p:cNvPr id="352259" name="Rectangle 3"/>
          <p:cNvSpPr>
            <a:spLocks noGrp="1" noChangeArrowheads="1"/>
          </p:cNvSpPr>
          <p:nvPr>
            <p:ph idx="1"/>
          </p:nvPr>
        </p:nvSpPr>
        <p:spPr/>
        <p:txBody>
          <a:bodyPr/>
          <a:lstStyle/>
          <a:p>
            <a:pPr algn="just" eaLnBrk="1" hangingPunct="1"/>
            <a:r>
              <a:rPr lang="fa-IR" altLang="en-US"/>
              <a:t>عبارتست از </a:t>
            </a:r>
            <a:r>
              <a:rPr lang="fa-IR" altLang="en-US" b="1">
                <a:solidFill>
                  <a:srgbClr val="FFFF00"/>
                </a:solidFill>
              </a:rPr>
              <a:t>آخرین </a:t>
            </a:r>
            <a:r>
              <a:rPr lang="fa-IR" altLang="en-US"/>
              <a:t>بیماری، صدمه یا عارضه ای که </a:t>
            </a:r>
            <a:r>
              <a:rPr lang="fa-IR" altLang="en-US" b="1">
                <a:solidFill>
                  <a:srgbClr val="FFFF00"/>
                </a:solidFill>
              </a:rPr>
              <a:t>مستقیماً</a:t>
            </a:r>
            <a:r>
              <a:rPr lang="fa-IR" altLang="en-US"/>
              <a:t> و </a:t>
            </a:r>
            <a:r>
              <a:rPr lang="fa-IR" altLang="en-US" b="1">
                <a:solidFill>
                  <a:srgbClr val="FFFF00"/>
                </a:solidFill>
              </a:rPr>
              <a:t>بدون واسطه</a:t>
            </a:r>
            <a:r>
              <a:rPr lang="fa-IR" altLang="en-US"/>
              <a:t>، موجب مرگ شده است  و حلقه آخر زنجیره منجر به مرگ را تشکیل می دهد.</a:t>
            </a:r>
          </a:p>
          <a:p>
            <a:pPr algn="just" eaLnBrk="1" hangingPunct="1"/>
            <a:r>
              <a:rPr lang="fa-IR" altLang="en-US"/>
              <a:t>علت پایانی مرگ  در اولین خط بخش </a:t>
            </a:r>
            <a:r>
              <a:rPr lang="en-US" altLang="en-US" b="1"/>
              <a:t>I </a:t>
            </a:r>
            <a:r>
              <a:rPr lang="fa-IR" altLang="en-US"/>
              <a:t> گواهی فوت ثبت می گردد.</a:t>
            </a:r>
          </a:p>
          <a:p>
            <a:pPr algn="just" eaLnBrk="1" hangingPunct="1"/>
            <a:endParaRPr lang="fa-IR" altLang="en-US"/>
          </a:p>
          <a:p>
            <a:pPr algn="just" eaLnBrk="1" hangingPunct="1"/>
            <a:r>
              <a:rPr lang="fa-IR" altLang="en-US"/>
              <a:t>فاصله زمانی بین علت زمینه ای و علت مستقیم می تواند طولانی (سالها) و یا کوتاه (چند ثانیه) باشد.</a:t>
            </a:r>
            <a:endParaRPr lang="en-US" altLang="en-US"/>
          </a:p>
        </p:txBody>
      </p:sp>
      <p:sp>
        <p:nvSpPr>
          <p:cNvPr id="352261" name="Slide Number Placeholder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r" rtl="1">
              <a:spcBef>
                <a:spcPct val="20000"/>
              </a:spcBef>
              <a:buClr>
                <a:schemeClr val="accent2"/>
              </a:buClr>
              <a:buSzPct val="75000"/>
              <a:buFont typeface="Wingdings" panose="05000000000000000000" pitchFamily="2" charset="2"/>
              <a:buChar char="n"/>
              <a:defRPr sz="3100">
                <a:solidFill>
                  <a:schemeClr val="tx1"/>
                </a:solidFill>
                <a:latin typeface="Times New Roman" panose="02020603050405020304" pitchFamily="18" charset="0"/>
                <a:cs typeface="B Mitra" panose="00000400000000000000" pitchFamily="2" charset="-78"/>
              </a:defRPr>
            </a:lvl1pPr>
            <a:lvl2pPr marL="742950" indent="-285750" algn="r" rtl="1">
              <a:spcBef>
                <a:spcPct val="20000"/>
              </a:spcBef>
              <a:buClr>
                <a:schemeClr val="accent1"/>
              </a:buClr>
              <a:buSzPct val="65000"/>
              <a:buFont typeface="Wingdings" panose="05000000000000000000" pitchFamily="2" charset="2"/>
              <a:buChar char="n"/>
              <a:defRPr sz="2600">
                <a:solidFill>
                  <a:schemeClr val="tx1"/>
                </a:solidFill>
                <a:latin typeface="Times New Roman" panose="02020603050405020304" pitchFamily="18" charset="0"/>
                <a:cs typeface="B Mitra" panose="00000400000000000000" pitchFamily="2" charset="-78"/>
              </a:defRPr>
            </a:lvl2pPr>
            <a:lvl3pPr marL="1143000" indent="-228600" algn="r" rtl="1">
              <a:spcBef>
                <a:spcPct val="20000"/>
              </a:spcBef>
              <a:buClr>
                <a:schemeClr val="hlink"/>
              </a:buClr>
              <a:buSzPct val="55000"/>
              <a:buFont typeface="Wingdings" panose="05000000000000000000" pitchFamily="2" charset="2"/>
              <a:buChar char="n"/>
              <a:defRPr sz="2400">
                <a:solidFill>
                  <a:schemeClr val="tx1"/>
                </a:solidFill>
                <a:latin typeface="Times New Roman" panose="02020603050405020304" pitchFamily="18" charset="0"/>
                <a:cs typeface="B Mitra" panose="00000400000000000000" pitchFamily="2" charset="-78"/>
              </a:defRPr>
            </a:lvl3pPr>
            <a:lvl4pPr marL="1600200" indent="-228600" algn="r" rtl="1">
              <a:spcBef>
                <a:spcPct val="20000"/>
              </a:spcBef>
              <a:buClr>
                <a:schemeClr val="accent2"/>
              </a:buClr>
              <a:buFont typeface="Wingdings" panose="05000000000000000000" pitchFamily="2" charset="2"/>
              <a:buChar char="§"/>
              <a:defRPr sz="2000">
                <a:solidFill>
                  <a:schemeClr val="tx1"/>
                </a:solidFill>
                <a:latin typeface="Times New Roman" panose="02020603050405020304" pitchFamily="18" charset="0"/>
                <a:cs typeface="B Mitra" panose="00000400000000000000" pitchFamily="2" charset="-78"/>
              </a:defRPr>
            </a:lvl4pPr>
            <a:lvl5pPr marL="2057400" indent="-228600" algn="r" rtl="1">
              <a:spcBef>
                <a:spcPct val="20000"/>
              </a:spcBef>
              <a:buClr>
                <a:schemeClr val="tx1"/>
              </a:buClr>
              <a:buSzPct val="85000"/>
              <a:buFont typeface="Wingdings" panose="05000000000000000000" pitchFamily="2" charset="2"/>
              <a:buChar char="§"/>
              <a:defRPr sz="2000">
                <a:solidFill>
                  <a:schemeClr val="tx1"/>
                </a:solidFill>
                <a:latin typeface="Times New Roman" panose="02020603050405020304" pitchFamily="18" charset="0"/>
                <a:cs typeface="B Mitra" panose="00000400000000000000" pitchFamily="2" charset="-78"/>
              </a:defRPr>
            </a:lvl5pPr>
            <a:lvl6pPr marL="2514600" indent="-228600" algn="r" rtl="1" eaLnBrk="0" fontAlgn="base" hangingPunct="0">
              <a:spcBef>
                <a:spcPct val="20000"/>
              </a:spcBef>
              <a:spcAft>
                <a:spcPct val="0"/>
              </a:spcAft>
              <a:buClr>
                <a:schemeClr val="tx1"/>
              </a:buClr>
              <a:buSzPct val="85000"/>
              <a:buFont typeface="Wingdings" panose="05000000000000000000" pitchFamily="2" charset="2"/>
              <a:buChar char="§"/>
              <a:defRPr sz="2000">
                <a:solidFill>
                  <a:schemeClr val="tx1"/>
                </a:solidFill>
                <a:latin typeface="Times New Roman" panose="02020603050405020304" pitchFamily="18" charset="0"/>
                <a:cs typeface="B Mitra" panose="00000400000000000000" pitchFamily="2" charset="-78"/>
              </a:defRPr>
            </a:lvl6pPr>
            <a:lvl7pPr marL="2971800" indent="-228600" algn="r" rtl="1" eaLnBrk="0" fontAlgn="base" hangingPunct="0">
              <a:spcBef>
                <a:spcPct val="20000"/>
              </a:spcBef>
              <a:spcAft>
                <a:spcPct val="0"/>
              </a:spcAft>
              <a:buClr>
                <a:schemeClr val="tx1"/>
              </a:buClr>
              <a:buSzPct val="85000"/>
              <a:buFont typeface="Wingdings" panose="05000000000000000000" pitchFamily="2" charset="2"/>
              <a:buChar char="§"/>
              <a:defRPr sz="2000">
                <a:solidFill>
                  <a:schemeClr val="tx1"/>
                </a:solidFill>
                <a:latin typeface="Times New Roman" panose="02020603050405020304" pitchFamily="18" charset="0"/>
                <a:cs typeface="B Mitra" panose="00000400000000000000" pitchFamily="2" charset="-78"/>
              </a:defRPr>
            </a:lvl7pPr>
            <a:lvl8pPr marL="3429000" indent="-228600" algn="r" rtl="1" eaLnBrk="0" fontAlgn="base" hangingPunct="0">
              <a:spcBef>
                <a:spcPct val="20000"/>
              </a:spcBef>
              <a:spcAft>
                <a:spcPct val="0"/>
              </a:spcAft>
              <a:buClr>
                <a:schemeClr val="tx1"/>
              </a:buClr>
              <a:buSzPct val="85000"/>
              <a:buFont typeface="Wingdings" panose="05000000000000000000" pitchFamily="2" charset="2"/>
              <a:buChar char="§"/>
              <a:defRPr sz="2000">
                <a:solidFill>
                  <a:schemeClr val="tx1"/>
                </a:solidFill>
                <a:latin typeface="Times New Roman" panose="02020603050405020304" pitchFamily="18" charset="0"/>
                <a:cs typeface="B Mitra" panose="00000400000000000000" pitchFamily="2" charset="-78"/>
              </a:defRPr>
            </a:lvl8pPr>
            <a:lvl9pPr marL="3886200" indent="-228600" algn="r" rtl="1" eaLnBrk="0" fontAlgn="base" hangingPunct="0">
              <a:spcBef>
                <a:spcPct val="20000"/>
              </a:spcBef>
              <a:spcAft>
                <a:spcPct val="0"/>
              </a:spcAft>
              <a:buClr>
                <a:schemeClr val="tx1"/>
              </a:buClr>
              <a:buSzPct val="85000"/>
              <a:buFont typeface="Wingdings" panose="05000000000000000000" pitchFamily="2" charset="2"/>
              <a:buChar char="§"/>
              <a:defRPr sz="2000">
                <a:solidFill>
                  <a:schemeClr val="tx1"/>
                </a:solidFill>
                <a:latin typeface="Times New Roman" panose="02020603050405020304" pitchFamily="18" charset="0"/>
                <a:cs typeface="B Mitra" panose="00000400000000000000" pitchFamily="2" charset="-78"/>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fld id="{D31CFF33-E64D-46C9-B1EB-A24B9ED62CD0}" type="slidenum">
              <a:rPr kumimoji="0" lang="en-US" altLang="en-US" sz="1000" b="0" i="0" u="none" strike="noStrike" kern="1200" cap="none" spc="0" normalizeH="0" baseline="0" noProof="0" smtClean="0">
                <a:ln>
                  <a:noFill/>
                </a:ln>
                <a:solidFill>
                  <a:srgbClr val="FFFFFF"/>
                </a:solidFill>
                <a:effectLst/>
                <a:uLnTx/>
                <a:uFillTx/>
                <a:latin typeface="Times New Roman" panose="02020603050405020304" pitchFamily="18" charset="0"/>
                <a:ea typeface="+mn-ea"/>
                <a:cs typeface="Arial" panose="020B0604020202020204"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11</a:t>
            </a:fld>
            <a:endParaRPr kumimoji="0" lang="en-US" altLang="en-US" sz="1000" b="0" i="0" u="none" strike="noStrike" kern="1200" cap="none" spc="0" normalizeH="0" baseline="0" noProof="0">
              <a:ln>
                <a:noFill/>
              </a:ln>
              <a:solidFill>
                <a:srgbClr val="FFFFFF"/>
              </a:solidFill>
              <a:effectLst/>
              <a:uLnTx/>
              <a:uFillTx/>
              <a:latin typeface="Times New Roman"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3871469761"/>
      </p:ext>
    </p:extLst>
  </p:cSld>
  <p:clrMapOvr>
    <a:overrideClrMapping bg1="dk2" tx1="lt1" bg2="dk1" tx2="lt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3282" name="Rectangle 2"/>
          <p:cNvSpPr>
            <a:spLocks noGrp="1" noChangeArrowheads="1"/>
          </p:cNvSpPr>
          <p:nvPr>
            <p:ph type="title"/>
          </p:nvPr>
        </p:nvSpPr>
        <p:spPr>
          <a:xfrm>
            <a:off x="533400" y="473075"/>
            <a:ext cx="8153400" cy="1279525"/>
          </a:xfrm>
        </p:spPr>
        <p:txBody>
          <a:bodyPr/>
          <a:lstStyle/>
          <a:p>
            <a:pPr algn="ctr" eaLnBrk="1" hangingPunct="1"/>
            <a:r>
              <a:rPr lang="fa-IR" altLang="en-US" sz="2800" dirty="0"/>
              <a:t>علت زمینه ای یا آغازين یا اصلي مرگ</a:t>
            </a:r>
            <a:r>
              <a:rPr lang="en-US" altLang="en-US" sz="2800" dirty="0"/>
              <a:t>Underlying or</a:t>
            </a:r>
            <a:r>
              <a:rPr lang="fa-IR" altLang="en-US" sz="2800" dirty="0"/>
              <a:t/>
            </a:r>
            <a:br>
              <a:rPr lang="fa-IR" altLang="en-US" sz="2800" dirty="0"/>
            </a:br>
            <a:r>
              <a:rPr lang="fa-IR" altLang="en-US" sz="2800" dirty="0"/>
              <a:t/>
            </a:r>
            <a:br>
              <a:rPr lang="fa-IR" altLang="en-US" sz="2800" dirty="0"/>
            </a:br>
            <a:r>
              <a:rPr lang="en-US" altLang="en-US" sz="2800" dirty="0"/>
              <a:t> Primary Cause</a:t>
            </a:r>
          </a:p>
        </p:txBody>
      </p:sp>
      <p:sp>
        <p:nvSpPr>
          <p:cNvPr id="9219" name="Rectangle 3"/>
          <p:cNvSpPr>
            <a:spLocks noGrp="1" noChangeArrowheads="1"/>
          </p:cNvSpPr>
          <p:nvPr>
            <p:ph idx="1"/>
          </p:nvPr>
        </p:nvSpPr>
        <p:spPr>
          <a:xfrm>
            <a:off x="533400" y="1905000"/>
            <a:ext cx="8153400" cy="3624263"/>
          </a:xfrm>
        </p:spPr>
        <p:txBody>
          <a:bodyPr/>
          <a:lstStyle/>
          <a:p>
            <a:pPr algn="just" eaLnBrk="1" hangingPunct="1">
              <a:defRPr/>
            </a:pPr>
            <a:r>
              <a:rPr lang="fa-IR" sz="2700" dirty="0"/>
              <a:t>بیماری، عارضه یا صدمه ای است که </a:t>
            </a:r>
            <a:r>
              <a:rPr lang="fa-IR" sz="2700" b="1" dirty="0">
                <a:solidFill>
                  <a:srgbClr val="FFFF00"/>
                </a:solidFill>
              </a:rPr>
              <a:t>زنجیره</a:t>
            </a:r>
            <a:r>
              <a:rPr lang="fa-IR" sz="2700" dirty="0"/>
              <a:t> رخدادهای مرضی را که مستقیماً در ارتباط با مرگ بوده اند را </a:t>
            </a:r>
            <a:r>
              <a:rPr lang="fa-IR" sz="2700" b="1" dirty="0">
                <a:solidFill>
                  <a:srgbClr val="FFFF00"/>
                </a:solidFill>
              </a:rPr>
              <a:t>آغاز</a:t>
            </a:r>
            <a:r>
              <a:rPr lang="fa-IR" sz="2700" dirty="0"/>
              <a:t> نموده و از نظر توالی زمانی و ارتباط آسیب شناختی نسبت به سایر علل تقدم داشته است.</a:t>
            </a:r>
          </a:p>
          <a:p>
            <a:pPr algn="just" eaLnBrk="1" hangingPunct="1">
              <a:defRPr/>
            </a:pPr>
            <a:endParaRPr lang="fa-IR" sz="2700" dirty="0"/>
          </a:p>
          <a:p>
            <a:pPr algn="just" eaLnBrk="1" hangingPunct="1">
              <a:defRPr/>
            </a:pPr>
            <a:r>
              <a:rPr lang="fa-IR" sz="2800" dirty="0">
                <a:cs typeface="B Mitra" panose="00000400000000000000" pitchFamily="2" charset="-78"/>
              </a:rPr>
              <a:t>علت زمینه ای به علت آغاز کننده یا اولیه زنجیره وضعیت های منجر به مرگ اشاره دارد.</a:t>
            </a:r>
            <a:endParaRPr lang="en-US" sz="2800" dirty="0">
              <a:cs typeface="B Mitra" panose="00000400000000000000" pitchFamily="2" charset="-78"/>
            </a:endParaRPr>
          </a:p>
          <a:p>
            <a:pPr algn="just" eaLnBrk="1" hangingPunct="1">
              <a:defRPr/>
            </a:pPr>
            <a:endParaRPr lang="fa-IR" sz="2700" dirty="0"/>
          </a:p>
        </p:txBody>
      </p:sp>
      <p:sp>
        <p:nvSpPr>
          <p:cNvPr id="353285" name="Slide Number Placeholder 1"/>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r" rtl="1">
              <a:spcBef>
                <a:spcPct val="20000"/>
              </a:spcBef>
              <a:buClr>
                <a:schemeClr val="accent2"/>
              </a:buClr>
              <a:buSzPct val="75000"/>
              <a:buFont typeface="Wingdings" panose="05000000000000000000" pitchFamily="2" charset="2"/>
              <a:buChar char="n"/>
              <a:defRPr sz="3100">
                <a:solidFill>
                  <a:schemeClr val="tx1"/>
                </a:solidFill>
                <a:latin typeface="Times New Roman" panose="02020603050405020304" pitchFamily="18" charset="0"/>
                <a:cs typeface="B Mitra" panose="00000400000000000000" pitchFamily="2" charset="-78"/>
              </a:defRPr>
            </a:lvl1pPr>
            <a:lvl2pPr marL="742950" indent="-285750" algn="r" rtl="1">
              <a:spcBef>
                <a:spcPct val="20000"/>
              </a:spcBef>
              <a:buClr>
                <a:schemeClr val="accent1"/>
              </a:buClr>
              <a:buSzPct val="65000"/>
              <a:buFont typeface="Wingdings" panose="05000000000000000000" pitchFamily="2" charset="2"/>
              <a:buChar char="n"/>
              <a:defRPr sz="2600">
                <a:solidFill>
                  <a:schemeClr val="tx1"/>
                </a:solidFill>
                <a:latin typeface="Times New Roman" panose="02020603050405020304" pitchFamily="18" charset="0"/>
                <a:cs typeface="B Mitra" panose="00000400000000000000" pitchFamily="2" charset="-78"/>
              </a:defRPr>
            </a:lvl2pPr>
            <a:lvl3pPr marL="1143000" indent="-228600" algn="r" rtl="1">
              <a:spcBef>
                <a:spcPct val="20000"/>
              </a:spcBef>
              <a:buClr>
                <a:schemeClr val="hlink"/>
              </a:buClr>
              <a:buSzPct val="55000"/>
              <a:buFont typeface="Wingdings" panose="05000000000000000000" pitchFamily="2" charset="2"/>
              <a:buChar char="n"/>
              <a:defRPr sz="2400">
                <a:solidFill>
                  <a:schemeClr val="tx1"/>
                </a:solidFill>
                <a:latin typeface="Times New Roman" panose="02020603050405020304" pitchFamily="18" charset="0"/>
                <a:cs typeface="B Mitra" panose="00000400000000000000" pitchFamily="2" charset="-78"/>
              </a:defRPr>
            </a:lvl3pPr>
            <a:lvl4pPr marL="1600200" indent="-228600" algn="r" rtl="1">
              <a:spcBef>
                <a:spcPct val="20000"/>
              </a:spcBef>
              <a:buClr>
                <a:schemeClr val="accent2"/>
              </a:buClr>
              <a:buFont typeface="Wingdings" panose="05000000000000000000" pitchFamily="2" charset="2"/>
              <a:buChar char="§"/>
              <a:defRPr sz="2000">
                <a:solidFill>
                  <a:schemeClr val="tx1"/>
                </a:solidFill>
                <a:latin typeface="Times New Roman" panose="02020603050405020304" pitchFamily="18" charset="0"/>
                <a:cs typeface="B Mitra" panose="00000400000000000000" pitchFamily="2" charset="-78"/>
              </a:defRPr>
            </a:lvl4pPr>
            <a:lvl5pPr marL="2057400" indent="-228600" algn="r" rtl="1">
              <a:spcBef>
                <a:spcPct val="20000"/>
              </a:spcBef>
              <a:buClr>
                <a:schemeClr val="tx1"/>
              </a:buClr>
              <a:buSzPct val="85000"/>
              <a:buFont typeface="Wingdings" panose="05000000000000000000" pitchFamily="2" charset="2"/>
              <a:buChar char="§"/>
              <a:defRPr sz="2000">
                <a:solidFill>
                  <a:schemeClr val="tx1"/>
                </a:solidFill>
                <a:latin typeface="Times New Roman" panose="02020603050405020304" pitchFamily="18" charset="0"/>
                <a:cs typeface="B Mitra" panose="00000400000000000000" pitchFamily="2" charset="-78"/>
              </a:defRPr>
            </a:lvl5pPr>
            <a:lvl6pPr marL="2514600" indent="-228600" algn="r" rtl="1" eaLnBrk="0" fontAlgn="base" hangingPunct="0">
              <a:spcBef>
                <a:spcPct val="20000"/>
              </a:spcBef>
              <a:spcAft>
                <a:spcPct val="0"/>
              </a:spcAft>
              <a:buClr>
                <a:schemeClr val="tx1"/>
              </a:buClr>
              <a:buSzPct val="85000"/>
              <a:buFont typeface="Wingdings" panose="05000000000000000000" pitchFamily="2" charset="2"/>
              <a:buChar char="§"/>
              <a:defRPr sz="2000">
                <a:solidFill>
                  <a:schemeClr val="tx1"/>
                </a:solidFill>
                <a:latin typeface="Times New Roman" panose="02020603050405020304" pitchFamily="18" charset="0"/>
                <a:cs typeface="B Mitra" panose="00000400000000000000" pitchFamily="2" charset="-78"/>
              </a:defRPr>
            </a:lvl6pPr>
            <a:lvl7pPr marL="2971800" indent="-228600" algn="r" rtl="1" eaLnBrk="0" fontAlgn="base" hangingPunct="0">
              <a:spcBef>
                <a:spcPct val="20000"/>
              </a:spcBef>
              <a:spcAft>
                <a:spcPct val="0"/>
              </a:spcAft>
              <a:buClr>
                <a:schemeClr val="tx1"/>
              </a:buClr>
              <a:buSzPct val="85000"/>
              <a:buFont typeface="Wingdings" panose="05000000000000000000" pitchFamily="2" charset="2"/>
              <a:buChar char="§"/>
              <a:defRPr sz="2000">
                <a:solidFill>
                  <a:schemeClr val="tx1"/>
                </a:solidFill>
                <a:latin typeface="Times New Roman" panose="02020603050405020304" pitchFamily="18" charset="0"/>
                <a:cs typeface="B Mitra" panose="00000400000000000000" pitchFamily="2" charset="-78"/>
              </a:defRPr>
            </a:lvl7pPr>
            <a:lvl8pPr marL="3429000" indent="-228600" algn="r" rtl="1" eaLnBrk="0" fontAlgn="base" hangingPunct="0">
              <a:spcBef>
                <a:spcPct val="20000"/>
              </a:spcBef>
              <a:spcAft>
                <a:spcPct val="0"/>
              </a:spcAft>
              <a:buClr>
                <a:schemeClr val="tx1"/>
              </a:buClr>
              <a:buSzPct val="85000"/>
              <a:buFont typeface="Wingdings" panose="05000000000000000000" pitchFamily="2" charset="2"/>
              <a:buChar char="§"/>
              <a:defRPr sz="2000">
                <a:solidFill>
                  <a:schemeClr val="tx1"/>
                </a:solidFill>
                <a:latin typeface="Times New Roman" panose="02020603050405020304" pitchFamily="18" charset="0"/>
                <a:cs typeface="B Mitra" panose="00000400000000000000" pitchFamily="2" charset="-78"/>
              </a:defRPr>
            </a:lvl8pPr>
            <a:lvl9pPr marL="3886200" indent="-228600" algn="r" rtl="1" eaLnBrk="0" fontAlgn="base" hangingPunct="0">
              <a:spcBef>
                <a:spcPct val="20000"/>
              </a:spcBef>
              <a:spcAft>
                <a:spcPct val="0"/>
              </a:spcAft>
              <a:buClr>
                <a:schemeClr val="tx1"/>
              </a:buClr>
              <a:buSzPct val="85000"/>
              <a:buFont typeface="Wingdings" panose="05000000000000000000" pitchFamily="2" charset="2"/>
              <a:buChar char="§"/>
              <a:defRPr sz="2000">
                <a:solidFill>
                  <a:schemeClr val="tx1"/>
                </a:solidFill>
                <a:latin typeface="Times New Roman" panose="02020603050405020304" pitchFamily="18" charset="0"/>
                <a:cs typeface="B Mitra" panose="00000400000000000000" pitchFamily="2" charset="-78"/>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fld id="{17508F22-D2A5-4549-A61E-FEA93BC06BF5}" type="slidenum">
              <a:rPr kumimoji="0" lang="en-US" altLang="en-US" sz="1000" b="0" i="0" u="none" strike="noStrike" kern="1200" cap="none" spc="0" normalizeH="0" baseline="0" noProof="0" smtClean="0">
                <a:ln>
                  <a:noFill/>
                </a:ln>
                <a:solidFill>
                  <a:srgbClr val="FFFFFF"/>
                </a:solidFill>
                <a:effectLst/>
                <a:uLnTx/>
                <a:uFillTx/>
                <a:latin typeface="Times New Roman" panose="02020603050405020304" pitchFamily="18" charset="0"/>
                <a:ea typeface="+mn-ea"/>
                <a:cs typeface="Arial" panose="020B0604020202020204" pitchFamily="34" charset="0"/>
              </a:rPr>
              <a:pPr marL="0" marR="0" lvl="0" indent="0" algn="l" defTabSz="914400" rtl="0" eaLnBrk="0" fontAlgn="base" latinLnBrk="0" hangingPunct="0">
                <a:lnSpc>
                  <a:spcPct val="100000"/>
                </a:lnSpc>
                <a:spcBef>
                  <a:spcPct val="0"/>
                </a:spcBef>
                <a:spcAft>
                  <a:spcPct val="0"/>
                </a:spcAft>
                <a:buClrTx/>
                <a:buSzTx/>
                <a:buFontTx/>
                <a:buNone/>
                <a:tabLst/>
                <a:defRPr/>
              </a:pPr>
              <a:t>12</a:t>
            </a:fld>
            <a:endParaRPr kumimoji="0" lang="en-US" altLang="en-US" sz="1000" b="0" i="0" u="none" strike="noStrike" kern="1200" cap="none" spc="0" normalizeH="0" baseline="0" noProof="0">
              <a:ln>
                <a:noFill/>
              </a:ln>
              <a:solidFill>
                <a:srgbClr val="FFFFFF"/>
              </a:solidFill>
              <a:effectLst/>
              <a:uLnTx/>
              <a:uFillTx/>
              <a:latin typeface="Times New Roman" panose="02020603050405020304" pitchFamily="18" charset="0"/>
              <a:ea typeface="+mn-ea"/>
              <a:cs typeface="Arial" panose="020B0604020202020204" pitchFamily="34" charset="0"/>
            </a:endParaRPr>
          </a:p>
        </p:txBody>
      </p:sp>
    </p:spTree>
    <p:extLst>
      <p:ext uri="{BB962C8B-B14F-4D97-AF65-F5344CB8AC3E}">
        <p14:creationId xmlns:p14="http://schemas.microsoft.com/office/powerpoint/2010/main" val="941268294"/>
      </p:ext>
    </p:extLst>
  </p:cSld>
  <p:clrMapOvr>
    <a:overrideClrMapping bg1="dk2" tx1="lt1" bg2="dk1" tx2="lt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1710" y="940804"/>
            <a:ext cx="8516550" cy="1049473"/>
          </a:xfrm>
        </p:spPr>
        <p:txBody>
          <a:bodyPr>
            <a:normAutofit/>
          </a:bodyPr>
          <a:lstStyle/>
          <a:p>
            <a:pPr algn="r" rtl="1"/>
            <a:r>
              <a:rPr lang="fa-IR" sz="2400" dirty="0">
                <a:cs typeface="B Titr" panose="00000700000000000000" pitchFamily="2" charset="-78"/>
              </a:rPr>
              <a:t>در سیستم </a:t>
            </a:r>
            <a:r>
              <a:rPr lang="en-US" sz="2400" b="1" dirty="0">
                <a:cs typeface="B Yagut" panose="00000400000000000000" pitchFamily="2" charset="-78"/>
              </a:rPr>
              <a:t>ICD – MM</a:t>
            </a:r>
            <a:r>
              <a:rPr lang="fa-IR" sz="2400" b="1" dirty="0">
                <a:cs typeface="B Yagut" panose="00000400000000000000" pitchFamily="2" charset="-78"/>
              </a:rPr>
              <a:t>  </a:t>
            </a:r>
            <a:r>
              <a:rPr lang="fa-IR" sz="2400" dirty="0">
                <a:cs typeface="B Titr" panose="00000700000000000000" pitchFamily="2" charset="-78"/>
              </a:rPr>
              <a:t>علت زمینه ای فوت (</a:t>
            </a:r>
            <a:r>
              <a:rPr lang="en-US" sz="2400" b="1" dirty="0">
                <a:cs typeface="B Yagut" panose="00000400000000000000" pitchFamily="2" charset="-78"/>
              </a:rPr>
              <a:t>Underlying Cause</a:t>
            </a:r>
            <a:r>
              <a:rPr lang="fa-IR" sz="2400" dirty="0">
                <a:cs typeface="B Titr" panose="00000700000000000000" pitchFamily="2" charset="-78"/>
              </a:rPr>
              <a:t> )  در نظر گرفته  می شود نه علت مستقیم یا بینابینی</a:t>
            </a:r>
            <a:endParaRPr lang="en-US" sz="2400" dirty="0">
              <a:cs typeface="B Titr" panose="00000700000000000000" pitchFamily="2" charset="-78"/>
            </a:endParaRPr>
          </a:p>
        </p:txBody>
      </p:sp>
      <p:sp>
        <p:nvSpPr>
          <p:cNvPr id="3" name="Content Placeholder 2"/>
          <p:cNvSpPr>
            <a:spLocks noGrp="1"/>
          </p:cNvSpPr>
          <p:nvPr>
            <p:ph idx="1"/>
          </p:nvPr>
        </p:nvSpPr>
        <p:spPr>
          <a:xfrm>
            <a:off x="228601" y="1943100"/>
            <a:ext cx="8566484" cy="3977640"/>
          </a:xfrm>
          <a:solidFill>
            <a:schemeClr val="bg1"/>
          </a:solidFill>
        </p:spPr>
        <p:txBody>
          <a:bodyPr>
            <a:normAutofit/>
          </a:bodyPr>
          <a:lstStyle/>
          <a:p>
            <a:pPr marL="0" indent="0">
              <a:buNone/>
            </a:pPr>
            <a:endParaRPr lang="fa-IR" sz="825" dirty="0"/>
          </a:p>
          <a:p>
            <a:pPr marL="0" indent="0">
              <a:buNone/>
            </a:pPr>
            <a:endParaRPr lang="fa-IR" sz="825" dirty="0"/>
          </a:p>
          <a:p>
            <a:pPr marL="0" indent="0" algn="ctr" rtl="1">
              <a:buNone/>
            </a:pPr>
            <a:endParaRPr lang="en-US" sz="1350" b="1" dirty="0">
              <a:cs typeface="B Yagut" panose="00000400000000000000" pitchFamily="2" charset="-78"/>
            </a:endParaRPr>
          </a:p>
        </p:txBody>
      </p:sp>
      <p:sp>
        <p:nvSpPr>
          <p:cNvPr id="4" name="Oval 3"/>
          <p:cNvSpPr/>
          <p:nvPr/>
        </p:nvSpPr>
        <p:spPr>
          <a:xfrm>
            <a:off x="4747622" y="4893873"/>
            <a:ext cx="2248038" cy="884857"/>
          </a:xfrm>
          <a:prstGeom prst="ellipse">
            <a:avLst/>
          </a:prstGeom>
          <a:solidFill>
            <a:schemeClr val="accent6">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b="1" dirty="0">
                <a:solidFill>
                  <a:schemeClr val="tx1"/>
                </a:solidFill>
                <a:cs typeface="B Yagut" panose="00000400000000000000" pitchFamily="2" charset="-78"/>
              </a:rPr>
              <a:t>علت مستقیم</a:t>
            </a:r>
          </a:p>
          <a:p>
            <a:pPr algn="ctr" rtl="1"/>
            <a:r>
              <a:rPr lang="fa-IR" b="1" dirty="0">
                <a:solidFill>
                  <a:schemeClr val="tx1"/>
                </a:solidFill>
                <a:cs typeface="B Yagut" panose="00000400000000000000" pitchFamily="2" charset="-78"/>
              </a:rPr>
              <a:t>(</a:t>
            </a:r>
            <a:r>
              <a:rPr lang="en-US" b="1" dirty="0">
                <a:solidFill>
                  <a:schemeClr val="dk1"/>
                </a:solidFill>
                <a:cs typeface="B Yagut" panose="00000400000000000000" pitchFamily="2" charset="-78"/>
              </a:rPr>
              <a:t>Immediate Cause</a:t>
            </a:r>
            <a:r>
              <a:rPr lang="fa-IR" b="1" dirty="0">
                <a:solidFill>
                  <a:schemeClr val="tx1"/>
                </a:solidFill>
                <a:cs typeface="B Yagut" panose="00000400000000000000" pitchFamily="2" charset="-78"/>
              </a:rPr>
              <a:t> ) </a:t>
            </a:r>
            <a:endParaRPr lang="en-US" b="1" dirty="0">
              <a:solidFill>
                <a:schemeClr val="tx1"/>
              </a:solidFill>
              <a:cs typeface="B Yagut" panose="00000400000000000000" pitchFamily="2" charset="-78"/>
            </a:endParaRPr>
          </a:p>
        </p:txBody>
      </p:sp>
      <p:sp>
        <p:nvSpPr>
          <p:cNvPr id="7" name="Oval 6"/>
          <p:cNvSpPr/>
          <p:nvPr/>
        </p:nvSpPr>
        <p:spPr>
          <a:xfrm>
            <a:off x="421710" y="4961438"/>
            <a:ext cx="2153047" cy="830743"/>
          </a:xfrm>
          <a:prstGeom prst="ellipse">
            <a:avLst/>
          </a:prstGeom>
          <a:solidFill>
            <a:schemeClr val="accent6">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b="1" dirty="0">
                <a:solidFill>
                  <a:schemeClr val="tx1"/>
                </a:solidFill>
                <a:cs typeface="B Yagut" panose="00000400000000000000" pitchFamily="2" charset="-78"/>
              </a:rPr>
              <a:t>علت مستقیم (</a:t>
            </a:r>
            <a:r>
              <a:rPr lang="en-US" b="1" dirty="0">
                <a:solidFill>
                  <a:schemeClr val="tx1"/>
                </a:solidFill>
                <a:cs typeface="B Yagut" panose="00000400000000000000" pitchFamily="2" charset="-78"/>
              </a:rPr>
              <a:t>Immediate Cause</a:t>
            </a:r>
            <a:r>
              <a:rPr lang="fa-IR" b="1" dirty="0">
                <a:solidFill>
                  <a:schemeClr val="tx1"/>
                </a:solidFill>
                <a:cs typeface="B Yagut" panose="00000400000000000000" pitchFamily="2" charset="-78"/>
              </a:rPr>
              <a:t> ) </a:t>
            </a:r>
            <a:endParaRPr lang="en-US" b="1" dirty="0">
              <a:solidFill>
                <a:schemeClr val="tx1"/>
              </a:solidFill>
              <a:cs typeface="B Yagut" panose="00000400000000000000" pitchFamily="2" charset="-78"/>
            </a:endParaRPr>
          </a:p>
        </p:txBody>
      </p:sp>
      <p:sp>
        <p:nvSpPr>
          <p:cNvPr id="8" name="Oval 7"/>
          <p:cNvSpPr/>
          <p:nvPr/>
        </p:nvSpPr>
        <p:spPr>
          <a:xfrm>
            <a:off x="3813405" y="2992573"/>
            <a:ext cx="2455048" cy="899004"/>
          </a:xfrm>
          <a:prstGeom prst="ellips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100" b="1" dirty="0">
                <a:solidFill>
                  <a:schemeClr val="tx1"/>
                </a:solidFill>
                <a:cs typeface="B Yagut" panose="00000400000000000000" pitchFamily="2" charset="-78"/>
              </a:rPr>
              <a:t>علت زمینه ای </a:t>
            </a:r>
            <a:r>
              <a:rPr lang="fa-IR" sz="1500" b="1" dirty="0">
                <a:solidFill>
                  <a:schemeClr val="tx1"/>
                </a:solidFill>
                <a:cs typeface="B Yagut" panose="00000400000000000000" pitchFamily="2" charset="-78"/>
              </a:rPr>
              <a:t>(</a:t>
            </a:r>
            <a:r>
              <a:rPr lang="en-US" sz="1500" b="1" dirty="0">
                <a:solidFill>
                  <a:schemeClr val="tx1"/>
                </a:solidFill>
                <a:cs typeface="B Yagut" panose="00000400000000000000" pitchFamily="2" charset="-78"/>
              </a:rPr>
              <a:t>Underlying Cause</a:t>
            </a:r>
            <a:r>
              <a:rPr lang="fa-IR" sz="1500" b="1" dirty="0">
                <a:solidFill>
                  <a:schemeClr val="tx1"/>
                </a:solidFill>
                <a:cs typeface="B Yagut" panose="00000400000000000000" pitchFamily="2" charset="-78"/>
              </a:rPr>
              <a:t> ) </a:t>
            </a:r>
            <a:endParaRPr lang="en-US" sz="1500" b="1" dirty="0">
              <a:solidFill>
                <a:schemeClr val="tx1"/>
              </a:solidFill>
              <a:cs typeface="B Yagut" panose="00000400000000000000" pitchFamily="2" charset="-78"/>
            </a:endParaRPr>
          </a:p>
        </p:txBody>
      </p:sp>
      <p:sp>
        <p:nvSpPr>
          <p:cNvPr id="9" name="Oval 8"/>
          <p:cNvSpPr/>
          <p:nvPr/>
        </p:nvSpPr>
        <p:spPr>
          <a:xfrm>
            <a:off x="1295400" y="2362200"/>
            <a:ext cx="2370221" cy="91205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1400" b="1" dirty="0">
                <a:solidFill>
                  <a:schemeClr val="tx1"/>
                </a:solidFill>
                <a:cs typeface="B Yagut" panose="00000400000000000000" pitchFamily="2" charset="-78"/>
              </a:rPr>
              <a:t>عامل مستعد کننده</a:t>
            </a:r>
          </a:p>
          <a:p>
            <a:pPr algn="ctr" rtl="1"/>
            <a:r>
              <a:rPr lang="fa-IR" sz="1400" b="1" dirty="0">
                <a:solidFill>
                  <a:schemeClr val="tx1"/>
                </a:solidFill>
                <a:cs typeface="B Yagut" panose="00000400000000000000" pitchFamily="2" charset="-78"/>
              </a:rPr>
              <a:t>(</a:t>
            </a:r>
            <a:r>
              <a:rPr lang="en-US" sz="1600" b="1" dirty="0">
                <a:solidFill>
                  <a:schemeClr val="tx1"/>
                </a:solidFill>
                <a:cs typeface="B Yagut" panose="00000400000000000000" pitchFamily="2" charset="-78"/>
              </a:rPr>
              <a:t>Contributing</a:t>
            </a:r>
            <a:r>
              <a:rPr lang="en-US" sz="1400" b="1" dirty="0">
                <a:solidFill>
                  <a:schemeClr val="tx1"/>
                </a:solidFill>
                <a:cs typeface="B Yagut" panose="00000400000000000000" pitchFamily="2" charset="-78"/>
              </a:rPr>
              <a:t> Condition</a:t>
            </a:r>
            <a:r>
              <a:rPr lang="fa-IR" sz="1400" b="1" dirty="0">
                <a:solidFill>
                  <a:schemeClr val="tx1"/>
                </a:solidFill>
                <a:cs typeface="B Yagut" panose="00000400000000000000" pitchFamily="2" charset="-78"/>
              </a:rPr>
              <a:t>) </a:t>
            </a:r>
            <a:endParaRPr lang="en-US" sz="1400" b="1" dirty="0">
              <a:solidFill>
                <a:schemeClr val="tx1"/>
              </a:solidFill>
              <a:cs typeface="B Yagut" panose="00000400000000000000" pitchFamily="2" charset="-78"/>
            </a:endParaRPr>
          </a:p>
        </p:txBody>
      </p:sp>
      <p:sp>
        <p:nvSpPr>
          <p:cNvPr id="11" name="Oval 10"/>
          <p:cNvSpPr/>
          <p:nvPr/>
        </p:nvSpPr>
        <p:spPr>
          <a:xfrm>
            <a:off x="6172200" y="2133600"/>
            <a:ext cx="2394284" cy="998621"/>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1400" b="1" dirty="0">
                <a:solidFill>
                  <a:schemeClr val="tx1"/>
                </a:solidFill>
                <a:cs typeface="B Yagut" panose="00000400000000000000" pitchFamily="2" charset="-78"/>
              </a:rPr>
              <a:t>عامل مستعد کننده (</a:t>
            </a:r>
            <a:r>
              <a:rPr lang="en-US" sz="1400" b="1" dirty="0">
                <a:solidFill>
                  <a:schemeClr val="tx1"/>
                </a:solidFill>
                <a:cs typeface="B Yagut" panose="00000400000000000000" pitchFamily="2" charset="-78"/>
              </a:rPr>
              <a:t>Contributing Condition</a:t>
            </a:r>
            <a:r>
              <a:rPr lang="fa-IR" sz="1400" b="1" dirty="0">
                <a:solidFill>
                  <a:schemeClr val="tx1"/>
                </a:solidFill>
                <a:cs typeface="B Yagut" panose="00000400000000000000" pitchFamily="2" charset="-78"/>
              </a:rPr>
              <a:t>) </a:t>
            </a:r>
            <a:endParaRPr lang="en-US" sz="1400" b="1" dirty="0">
              <a:solidFill>
                <a:schemeClr val="tx1"/>
              </a:solidFill>
              <a:cs typeface="B Yagut" panose="00000400000000000000" pitchFamily="2" charset="-78"/>
            </a:endParaRPr>
          </a:p>
        </p:txBody>
      </p:sp>
      <p:sp>
        <p:nvSpPr>
          <p:cNvPr id="14" name="Oval 13"/>
          <p:cNvSpPr/>
          <p:nvPr/>
        </p:nvSpPr>
        <p:spPr>
          <a:xfrm>
            <a:off x="1847453" y="4000181"/>
            <a:ext cx="2363600" cy="830743"/>
          </a:xfrm>
          <a:prstGeom prst="ellipse">
            <a:avLst/>
          </a:prstGeom>
          <a:solidFill>
            <a:schemeClr val="accent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b="1" dirty="0">
                <a:solidFill>
                  <a:schemeClr val="tx1"/>
                </a:solidFill>
                <a:cs typeface="B Yagut" panose="00000400000000000000" pitchFamily="2" charset="-78"/>
              </a:rPr>
              <a:t>علت </a:t>
            </a:r>
            <a:r>
              <a:rPr lang="fa-IR" b="1" dirty="0" err="1">
                <a:solidFill>
                  <a:schemeClr val="tx1"/>
                </a:solidFill>
                <a:cs typeface="B Yagut" panose="00000400000000000000" pitchFamily="2" charset="-78"/>
              </a:rPr>
              <a:t>بینابینی</a:t>
            </a:r>
            <a:r>
              <a:rPr lang="fa-IR" b="1" dirty="0">
                <a:solidFill>
                  <a:schemeClr val="tx1"/>
                </a:solidFill>
                <a:cs typeface="B Yagut" panose="00000400000000000000" pitchFamily="2" charset="-78"/>
              </a:rPr>
              <a:t> (</a:t>
            </a:r>
            <a:r>
              <a:rPr lang="en-US" b="1" dirty="0">
                <a:solidFill>
                  <a:schemeClr val="dk1"/>
                </a:solidFill>
                <a:cs typeface="B Yagut" panose="00000400000000000000" pitchFamily="2" charset="-78"/>
              </a:rPr>
              <a:t>Intermediate</a:t>
            </a:r>
            <a:r>
              <a:rPr lang="en-US" b="1" dirty="0">
                <a:solidFill>
                  <a:schemeClr val="tx1"/>
                </a:solidFill>
                <a:cs typeface="B Yagut" panose="00000400000000000000" pitchFamily="2" charset="-78"/>
              </a:rPr>
              <a:t> Cause</a:t>
            </a:r>
            <a:r>
              <a:rPr lang="fa-IR" b="1" dirty="0">
                <a:solidFill>
                  <a:schemeClr val="tx1"/>
                </a:solidFill>
                <a:cs typeface="B Yagut" panose="00000400000000000000" pitchFamily="2" charset="-78"/>
              </a:rPr>
              <a:t> ) </a:t>
            </a:r>
            <a:endParaRPr lang="en-US" b="1" dirty="0">
              <a:solidFill>
                <a:schemeClr val="tx1"/>
              </a:solidFill>
              <a:cs typeface="B Yagut" panose="00000400000000000000" pitchFamily="2" charset="-78"/>
            </a:endParaRPr>
          </a:p>
        </p:txBody>
      </p:sp>
      <p:cxnSp>
        <p:nvCxnSpPr>
          <p:cNvPr id="16" name="Straight Arrow Connector 15"/>
          <p:cNvCxnSpPr/>
          <p:nvPr/>
        </p:nvCxnSpPr>
        <p:spPr>
          <a:xfrm flipH="1">
            <a:off x="6063917" y="2883969"/>
            <a:ext cx="204536" cy="279150"/>
          </a:xfrm>
          <a:prstGeom prst="straightConnector1">
            <a:avLst/>
          </a:prstGeom>
          <a:ln w="317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3158290" y="3203731"/>
            <a:ext cx="655115" cy="238344"/>
          </a:xfrm>
          <a:prstGeom prst="straightConnector1">
            <a:avLst/>
          </a:prstGeom>
          <a:ln w="317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a:off x="3946358" y="3828101"/>
            <a:ext cx="264695" cy="253425"/>
          </a:xfrm>
          <a:prstGeom prst="straightConnector1">
            <a:avLst/>
          </a:prstGeom>
          <a:ln w="317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a:off x="2165684" y="4779466"/>
            <a:ext cx="204537" cy="279150"/>
          </a:xfrm>
          <a:prstGeom prst="straightConnector1">
            <a:avLst/>
          </a:prstGeom>
          <a:ln w="317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5429856" y="3906821"/>
            <a:ext cx="537807" cy="955070"/>
          </a:xfrm>
          <a:prstGeom prst="straightConnector1">
            <a:avLst/>
          </a:prstGeom>
          <a:ln w="3175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740360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1026319"/>
            <a:ext cx="7886700" cy="592931"/>
          </a:xfrm>
        </p:spPr>
        <p:txBody>
          <a:bodyPr>
            <a:normAutofit/>
          </a:bodyPr>
          <a:lstStyle/>
          <a:p>
            <a:pPr algn="r" rtl="1"/>
            <a:r>
              <a:rPr lang="fa-IR" sz="2400" dirty="0">
                <a:cs typeface="B Titr" panose="00000700000000000000" pitchFamily="2" charset="-78"/>
              </a:rPr>
              <a:t>فاصله زمانی علل فوت تا وقوع فوت به ترتیب زیر است: </a:t>
            </a:r>
          </a:p>
        </p:txBody>
      </p:sp>
      <p:sp>
        <p:nvSpPr>
          <p:cNvPr id="3" name="Content Placeholder 2"/>
          <p:cNvSpPr>
            <a:spLocks noGrp="1"/>
          </p:cNvSpPr>
          <p:nvPr>
            <p:ph idx="1"/>
          </p:nvPr>
        </p:nvSpPr>
        <p:spPr>
          <a:xfrm>
            <a:off x="228600" y="1619250"/>
            <a:ext cx="8572500" cy="4210050"/>
          </a:xfrm>
        </p:spPr>
        <p:txBody>
          <a:bodyPr/>
          <a:lstStyle/>
          <a:p>
            <a:pPr algn="r" rtl="1">
              <a:buFont typeface="Arial" panose="020B0604020202020204" pitchFamily="34" charset="0"/>
              <a:buChar char="•"/>
            </a:pPr>
            <a:endParaRPr lang="fa-IR" sz="1800" dirty="0">
              <a:cs typeface="B Yagut" panose="00000400000000000000" pitchFamily="2" charset="-78"/>
            </a:endParaRPr>
          </a:p>
          <a:p>
            <a:pPr algn="r" rtl="1">
              <a:buFont typeface="Arial" panose="020B0604020202020204" pitchFamily="34" charset="0"/>
              <a:buChar char="•"/>
            </a:pPr>
            <a:r>
              <a:rPr lang="fa-IR" sz="1800" dirty="0">
                <a:cs typeface="B Yagut" panose="00000400000000000000" pitchFamily="2" charset="-78"/>
              </a:rPr>
              <a:t>کمترین و کوتاهترین فاصله زمانی، یعنی نزدیکتر به وقوع فوت ، مربوط به علت مستقیم است (</a:t>
            </a:r>
            <a:r>
              <a:rPr lang="en-US" sz="1800" b="1" dirty="0">
                <a:cs typeface="B Yagut" panose="00000400000000000000" pitchFamily="2" charset="-78"/>
              </a:rPr>
              <a:t>Immediate Cause</a:t>
            </a:r>
            <a:r>
              <a:rPr lang="fa-IR" sz="1800" b="1" dirty="0">
                <a:cs typeface="B Yagut" panose="00000400000000000000" pitchFamily="2" charset="-78"/>
              </a:rPr>
              <a:t> </a:t>
            </a:r>
            <a:r>
              <a:rPr lang="fa-IR" sz="1800" dirty="0">
                <a:cs typeface="B Yagut" panose="00000400000000000000" pitchFamily="2" charset="-78"/>
              </a:rPr>
              <a:t>) </a:t>
            </a:r>
          </a:p>
          <a:p>
            <a:pPr algn="r" rtl="1"/>
            <a:r>
              <a:rPr lang="fa-IR" sz="1800" dirty="0">
                <a:cs typeface="B Yagut" panose="00000400000000000000" pitchFamily="2" charset="-78"/>
              </a:rPr>
              <a:t>سپس علت بینابینی قرار دارد (</a:t>
            </a:r>
            <a:r>
              <a:rPr lang="en-US" sz="1800" b="1" dirty="0">
                <a:solidFill>
                  <a:schemeClr val="dk1"/>
                </a:solidFill>
                <a:cs typeface="B Yagut" panose="00000400000000000000" pitchFamily="2" charset="-78"/>
              </a:rPr>
              <a:t>Intermediate</a:t>
            </a:r>
            <a:r>
              <a:rPr lang="en-US" sz="1800" b="1" dirty="0">
                <a:cs typeface="B Yagut" panose="00000400000000000000" pitchFamily="2" charset="-78"/>
              </a:rPr>
              <a:t> Cause</a:t>
            </a:r>
            <a:r>
              <a:rPr lang="fa-IR" sz="1800" dirty="0">
                <a:cs typeface="B Yagut" panose="00000400000000000000" pitchFamily="2" charset="-78"/>
              </a:rPr>
              <a:t> )</a:t>
            </a:r>
          </a:p>
          <a:p>
            <a:pPr algn="r" rtl="1"/>
            <a:r>
              <a:rPr lang="fa-IR" sz="1800" dirty="0">
                <a:cs typeface="B Yagut" panose="00000400000000000000" pitchFamily="2" charset="-78"/>
              </a:rPr>
              <a:t>بیشترین فاصله زمانی، یعنی دورتر از وقوع فوت، مربوط به علت زمینه ای است (</a:t>
            </a:r>
            <a:r>
              <a:rPr lang="en-US" sz="1800" b="1" dirty="0">
                <a:cs typeface="B Yagut" panose="00000400000000000000" pitchFamily="2" charset="-78"/>
              </a:rPr>
              <a:t>Underlying Cause</a:t>
            </a:r>
            <a:r>
              <a:rPr lang="fa-IR" sz="1800" dirty="0">
                <a:cs typeface="B Yagut" panose="00000400000000000000" pitchFamily="2" charset="-78"/>
              </a:rPr>
              <a:t> )</a:t>
            </a:r>
            <a:endParaRPr lang="fa-IR" sz="2400" dirty="0">
              <a:latin typeface="+mj-lt"/>
              <a:ea typeface="+mj-ea"/>
              <a:cs typeface="B Titr" panose="00000700000000000000" pitchFamily="2" charset="-78"/>
            </a:endParaRPr>
          </a:p>
          <a:p>
            <a:pPr marL="0" indent="0" algn="r" rtl="1">
              <a:buNone/>
            </a:pPr>
            <a:endParaRPr lang="fa-IR" dirty="0">
              <a:cs typeface="B Yagut" panose="00000400000000000000" pitchFamily="2" charset="-78"/>
            </a:endParaRPr>
          </a:p>
          <a:p>
            <a:pPr algn="r" rtl="1"/>
            <a:endParaRPr lang="en-US" dirty="0">
              <a:cs typeface="B Yagut" panose="00000400000000000000" pitchFamily="2" charset="-78"/>
            </a:endParaRPr>
          </a:p>
        </p:txBody>
      </p:sp>
      <p:graphicFrame>
        <p:nvGraphicFramePr>
          <p:cNvPr id="5" name="Table 4"/>
          <p:cNvGraphicFramePr>
            <a:graphicFrameLocks noGrp="1"/>
          </p:cNvGraphicFramePr>
          <p:nvPr/>
        </p:nvGraphicFramePr>
        <p:xfrm>
          <a:off x="495301" y="3643663"/>
          <a:ext cx="8305799" cy="2317535"/>
        </p:xfrm>
        <a:graphic>
          <a:graphicData uri="http://schemas.openxmlformats.org/drawingml/2006/table">
            <a:tbl>
              <a:tblPr firstRow="1" bandRow="1">
                <a:tableStyleId>{5C22544A-7EE6-4342-B048-85BDC9FD1C3A}</a:tableStyleId>
              </a:tblPr>
              <a:tblGrid>
                <a:gridCol w="1436370">
                  <a:extLst>
                    <a:ext uri="{9D8B030D-6E8A-4147-A177-3AD203B41FA5}">
                      <a16:colId xmlns:a16="http://schemas.microsoft.com/office/drawing/2014/main" val="20000"/>
                    </a:ext>
                  </a:extLst>
                </a:gridCol>
                <a:gridCol w="4217670">
                  <a:extLst>
                    <a:ext uri="{9D8B030D-6E8A-4147-A177-3AD203B41FA5}">
                      <a16:colId xmlns:a16="http://schemas.microsoft.com/office/drawing/2014/main" val="20001"/>
                    </a:ext>
                  </a:extLst>
                </a:gridCol>
                <a:gridCol w="2651759">
                  <a:extLst>
                    <a:ext uri="{9D8B030D-6E8A-4147-A177-3AD203B41FA5}">
                      <a16:colId xmlns:a16="http://schemas.microsoft.com/office/drawing/2014/main" val="20002"/>
                    </a:ext>
                  </a:extLst>
                </a:gridCol>
              </a:tblGrid>
              <a:tr h="525780">
                <a:tc>
                  <a:txBody>
                    <a:bodyPr/>
                    <a:lstStyle/>
                    <a:p>
                      <a:pPr algn="r"/>
                      <a:r>
                        <a:rPr lang="fa-IR" sz="1500" dirty="0">
                          <a:solidFill>
                            <a:schemeClr val="tx1"/>
                          </a:solidFill>
                          <a:cs typeface="B Titr" panose="00000700000000000000" pitchFamily="2" charset="-78"/>
                        </a:rPr>
                        <a:t>فاصله</a:t>
                      </a:r>
                      <a:r>
                        <a:rPr lang="fa-IR" sz="1500" baseline="0" dirty="0">
                          <a:solidFill>
                            <a:schemeClr val="tx1"/>
                          </a:solidFill>
                          <a:cs typeface="B Titr" panose="00000700000000000000" pitchFamily="2" charset="-78"/>
                        </a:rPr>
                        <a:t> زمانی تا فوت</a:t>
                      </a:r>
                    </a:p>
                    <a:p>
                      <a:pPr algn="r"/>
                      <a:endParaRPr lang="en-US" sz="1500" dirty="0">
                        <a:solidFill>
                          <a:schemeClr val="tx1"/>
                        </a:solidFill>
                        <a:cs typeface="B Titr" panose="00000700000000000000" pitchFamily="2" charset="-78"/>
                      </a:endParaRPr>
                    </a:p>
                  </a:txBody>
                  <a:tcPr marL="68580" marR="68580" marT="34290" marB="34290">
                    <a:solidFill>
                      <a:schemeClr val="bg1"/>
                    </a:solidFill>
                  </a:tcPr>
                </a:tc>
                <a:tc gridSpan="2">
                  <a:txBody>
                    <a:bodyPr/>
                    <a:lstStyle/>
                    <a:p>
                      <a:pPr algn="r"/>
                      <a:r>
                        <a:rPr lang="fa-IR" sz="1500" baseline="0" dirty="0">
                          <a:solidFill>
                            <a:schemeClr val="tx1"/>
                          </a:solidFill>
                          <a:cs typeface="B Titr" panose="00000700000000000000" pitchFamily="2" charset="-78"/>
                        </a:rPr>
                        <a:t>                                              </a:t>
                      </a:r>
                      <a:r>
                        <a:rPr lang="fa-IR" sz="1500" dirty="0">
                          <a:solidFill>
                            <a:schemeClr val="tx1"/>
                          </a:solidFill>
                          <a:cs typeface="B Titr" panose="00000700000000000000" pitchFamily="2" charset="-78"/>
                        </a:rPr>
                        <a:t>فوت به دلیل</a:t>
                      </a:r>
                    </a:p>
                  </a:txBody>
                  <a:tcPr marL="68580" marR="68580" marT="34290" marB="34290">
                    <a:solidFill>
                      <a:schemeClr val="bg1"/>
                    </a:solidFill>
                  </a:tcPr>
                </a:tc>
                <a:tc hMerge="1">
                  <a:txBody>
                    <a:bodyPr/>
                    <a:lstStyle/>
                    <a:p>
                      <a:pPr algn="r"/>
                      <a:endParaRPr lang="en-US" sz="2000" dirty="0">
                        <a:solidFill>
                          <a:schemeClr val="tx1"/>
                        </a:solidFill>
                        <a:cs typeface="B Titr" panose="00000700000000000000" pitchFamily="2" charset="-78"/>
                      </a:endParaRPr>
                    </a:p>
                  </a:txBody>
                  <a:tcPr/>
                </a:tc>
                <a:extLst>
                  <a:ext uri="{0D108BD9-81ED-4DB2-BD59-A6C34878D82A}">
                    <a16:rowId xmlns:a16="http://schemas.microsoft.com/office/drawing/2014/main" val="10000"/>
                  </a:ext>
                </a:extLst>
              </a:tr>
              <a:tr h="576762">
                <a:tc>
                  <a:txBody>
                    <a:bodyPr/>
                    <a:lstStyle/>
                    <a:p>
                      <a:pPr marL="0" algn="r" defTabSz="914400" rtl="0" eaLnBrk="1" latinLnBrk="0" hangingPunct="1"/>
                      <a:r>
                        <a:rPr lang="fa-IR" sz="1400" b="1" kern="1200" dirty="0">
                          <a:solidFill>
                            <a:schemeClr val="tx1"/>
                          </a:solidFill>
                          <a:latin typeface="+mn-lt"/>
                          <a:ea typeface="+mn-ea"/>
                          <a:cs typeface="B Yagut" panose="00000400000000000000" pitchFamily="2" charset="-78"/>
                        </a:rPr>
                        <a:t>10 دقیقه</a:t>
                      </a:r>
                      <a:endParaRPr lang="en-US" sz="1400" b="1" kern="1200" dirty="0">
                        <a:solidFill>
                          <a:schemeClr val="tx1"/>
                        </a:solidFill>
                        <a:latin typeface="+mn-lt"/>
                        <a:ea typeface="+mn-ea"/>
                        <a:cs typeface="B Yagut" panose="00000400000000000000" pitchFamily="2" charset="-78"/>
                      </a:endParaRPr>
                    </a:p>
                  </a:txBody>
                  <a:tcPr marL="68580" marR="68580" marT="34290" marB="34290">
                    <a:solidFill>
                      <a:schemeClr val="accent6">
                        <a:lumMod val="60000"/>
                        <a:lumOff val="40000"/>
                      </a:schemeClr>
                    </a:solidFill>
                  </a:tcPr>
                </a:tc>
                <a:tc>
                  <a:txBody>
                    <a:bodyPr/>
                    <a:lstStyle/>
                    <a:p>
                      <a:pPr marL="0" algn="r" defTabSz="914400" rtl="1" eaLnBrk="1" latinLnBrk="0" hangingPunct="1"/>
                      <a:r>
                        <a:rPr lang="fa-IR" sz="1400" b="1" kern="1200" dirty="0">
                          <a:solidFill>
                            <a:schemeClr val="dk1"/>
                          </a:solidFill>
                          <a:latin typeface="+mn-lt"/>
                          <a:ea typeface="+mn-ea"/>
                          <a:cs typeface="B Yagut" panose="00000400000000000000" pitchFamily="2" charset="-78"/>
                        </a:rPr>
                        <a:t>    شوک هیپوولمیک (به دلیل</a:t>
                      </a:r>
                      <a:r>
                        <a:rPr lang="fa-IR" sz="1400" b="1" kern="1200" baseline="0" dirty="0">
                          <a:solidFill>
                            <a:schemeClr val="dk1"/>
                          </a:solidFill>
                          <a:latin typeface="+mn-lt"/>
                          <a:ea typeface="+mn-ea"/>
                          <a:cs typeface="B Yagut" panose="00000400000000000000" pitchFamily="2" charset="-78"/>
                        </a:rPr>
                        <a:t>)</a:t>
                      </a:r>
                      <a:endParaRPr lang="en-US" sz="1400" b="1" kern="1200" dirty="0">
                        <a:solidFill>
                          <a:schemeClr val="dk1"/>
                        </a:solidFill>
                        <a:latin typeface="+mn-lt"/>
                        <a:ea typeface="+mn-ea"/>
                        <a:cs typeface="B Yagut" panose="00000400000000000000" pitchFamily="2" charset="-78"/>
                      </a:endParaRPr>
                    </a:p>
                  </a:txBody>
                  <a:tcPr marL="68580" marR="68580" marT="34290" marB="34290">
                    <a:solidFill>
                      <a:schemeClr val="accent6">
                        <a:lumMod val="60000"/>
                        <a:lumOff val="40000"/>
                      </a:schemeClr>
                    </a:solidFill>
                  </a:tcPr>
                </a:tc>
                <a:tc>
                  <a:txBody>
                    <a:bodyPr/>
                    <a:lstStyle/>
                    <a:p>
                      <a:pPr marL="0" algn="r" defTabSz="914400" rtl="1" eaLnBrk="1" latinLnBrk="0" hangingPunct="1"/>
                      <a:r>
                        <a:rPr lang="fa-IR" sz="1400" b="1" kern="1200" dirty="0">
                          <a:solidFill>
                            <a:schemeClr val="dk1"/>
                          </a:solidFill>
                          <a:latin typeface="+mn-lt"/>
                          <a:ea typeface="+mn-ea"/>
                          <a:cs typeface="B Yagut" panose="00000400000000000000" pitchFamily="2" charset="-78"/>
                        </a:rPr>
                        <a:t>الف- علت مستقیم</a:t>
                      </a:r>
                      <a:r>
                        <a:rPr lang="fa-IR" sz="1400" b="1" kern="1200" baseline="0" dirty="0">
                          <a:solidFill>
                            <a:schemeClr val="dk1"/>
                          </a:solidFill>
                          <a:latin typeface="+mn-lt"/>
                          <a:ea typeface="+mn-ea"/>
                          <a:cs typeface="B Yagut" panose="00000400000000000000" pitchFamily="2" charset="-78"/>
                        </a:rPr>
                        <a:t> یا فوری یا بی واسطه</a:t>
                      </a:r>
                    </a:p>
                    <a:p>
                      <a:pPr marL="0" algn="r" defTabSz="914400" rtl="1" eaLnBrk="1" latinLnBrk="0" hangingPunct="1"/>
                      <a:r>
                        <a:rPr lang="fa-IR" sz="1400" b="1" kern="1200" baseline="0" dirty="0">
                          <a:solidFill>
                            <a:schemeClr val="dk1"/>
                          </a:solidFill>
                          <a:latin typeface="+mn-lt"/>
                          <a:ea typeface="+mn-ea"/>
                          <a:cs typeface="B Yagut" panose="00000400000000000000" pitchFamily="2" charset="-78"/>
                        </a:rPr>
                        <a:t> </a:t>
                      </a:r>
                      <a:r>
                        <a:rPr lang="fa-IR" sz="1400" b="1" kern="1200" dirty="0">
                          <a:solidFill>
                            <a:schemeClr val="dk1"/>
                          </a:solidFill>
                          <a:latin typeface="+mn-lt"/>
                          <a:ea typeface="+mn-ea"/>
                          <a:cs typeface="B Yagut" panose="00000400000000000000" pitchFamily="2" charset="-78"/>
                        </a:rPr>
                        <a:t>(  </a:t>
                      </a:r>
                      <a:r>
                        <a:rPr lang="en-US" sz="1400" b="1" kern="1200" dirty="0">
                          <a:solidFill>
                            <a:schemeClr val="dk1"/>
                          </a:solidFill>
                          <a:latin typeface="+mn-lt"/>
                          <a:ea typeface="+mn-ea"/>
                          <a:cs typeface="B Yagut" panose="00000400000000000000" pitchFamily="2" charset="-78"/>
                        </a:rPr>
                        <a:t>Immediate</a:t>
                      </a:r>
                      <a:r>
                        <a:rPr lang="en-US" sz="1400" b="1" kern="1200" baseline="0" dirty="0">
                          <a:solidFill>
                            <a:schemeClr val="dk1"/>
                          </a:solidFill>
                          <a:latin typeface="+mn-lt"/>
                          <a:ea typeface="+mn-ea"/>
                          <a:cs typeface="B Yagut" panose="00000400000000000000" pitchFamily="2" charset="-78"/>
                        </a:rPr>
                        <a:t> or Direct Cause</a:t>
                      </a:r>
                      <a:r>
                        <a:rPr lang="fa-IR" sz="1400" b="1" kern="1200" dirty="0">
                          <a:solidFill>
                            <a:schemeClr val="dk1"/>
                          </a:solidFill>
                          <a:latin typeface="+mn-lt"/>
                          <a:ea typeface="+mn-ea"/>
                          <a:cs typeface="B Yagut" panose="00000400000000000000" pitchFamily="2" charset="-78"/>
                        </a:rPr>
                        <a:t> )</a:t>
                      </a:r>
                      <a:endParaRPr lang="en-US" sz="1400" b="1" kern="1200" dirty="0">
                        <a:solidFill>
                          <a:schemeClr val="dk1"/>
                        </a:solidFill>
                        <a:latin typeface="+mn-lt"/>
                        <a:ea typeface="+mn-ea"/>
                        <a:cs typeface="B Yagut" panose="00000400000000000000" pitchFamily="2" charset="-78"/>
                      </a:endParaRPr>
                    </a:p>
                  </a:txBody>
                  <a:tcPr marL="68580" marR="68580" marT="34290" marB="34290">
                    <a:solidFill>
                      <a:schemeClr val="accent6">
                        <a:lumMod val="60000"/>
                        <a:lumOff val="40000"/>
                      </a:schemeClr>
                    </a:solidFill>
                  </a:tcPr>
                </a:tc>
                <a:extLst>
                  <a:ext uri="{0D108BD9-81ED-4DB2-BD59-A6C34878D82A}">
                    <a16:rowId xmlns:a16="http://schemas.microsoft.com/office/drawing/2014/main" val="10001"/>
                  </a:ext>
                </a:extLst>
              </a:tr>
              <a:tr h="506333">
                <a:tc>
                  <a:txBody>
                    <a:bodyPr/>
                    <a:lstStyle/>
                    <a:p>
                      <a:pPr marL="0" algn="r" defTabSz="914400" rtl="0" eaLnBrk="1" latinLnBrk="0" hangingPunct="1"/>
                      <a:r>
                        <a:rPr lang="fa-IR" sz="1400" b="1" kern="1200" dirty="0">
                          <a:solidFill>
                            <a:schemeClr val="tx1"/>
                          </a:solidFill>
                          <a:latin typeface="+mn-lt"/>
                          <a:ea typeface="+mn-ea"/>
                          <a:cs typeface="B Yagut" panose="00000400000000000000" pitchFamily="2" charset="-78"/>
                        </a:rPr>
                        <a:t>30 دقیقه</a:t>
                      </a:r>
                      <a:endParaRPr lang="en-US" sz="1400" b="1" kern="1200" dirty="0">
                        <a:solidFill>
                          <a:schemeClr val="tx1"/>
                        </a:solidFill>
                        <a:latin typeface="+mn-lt"/>
                        <a:ea typeface="+mn-ea"/>
                        <a:cs typeface="B Yagut" panose="00000400000000000000" pitchFamily="2" charset="-78"/>
                      </a:endParaRPr>
                    </a:p>
                  </a:txBody>
                  <a:tcPr marL="68580" marR="68580" marT="34290" marB="34290">
                    <a:solidFill>
                      <a:schemeClr val="accent1"/>
                    </a:solidFill>
                  </a:tcPr>
                </a:tc>
                <a:tc>
                  <a:txBody>
                    <a:bodyPr/>
                    <a:lstStyle/>
                    <a:p>
                      <a:pPr marL="0" algn="r" defTabSz="914400" rtl="1" eaLnBrk="1" latinLnBrk="0" hangingPunct="1"/>
                      <a:r>
                        <a:rPr lang="fa-IR" sz="1400" b="1" kern="1200" dirty="0">
                          <a:solidFill>
                            <a:schemeClr val="dk1"/>
                          </a:solidFill>
                          <a:latin typeface="+mn-lt"/>
                          <a:ea typeface="+mn-ea"/>
                          <a:cs typeface="B Yagut" panose="00000400000000000000" pitchFamily="2" charset="-78"/>
                        </a:rPr>
                        <a:t>                              خونریزی پس از زایمان (به دلیل)</a:t>
                      </a:r>
                      <a:endParaRPr lang="en-US" sz="1400" b="1" kern="1200" dirty="0">
                        <a:solidFill>
                          <a:schemeClr val="dk1"/>
                        </a:solidFill>
                        <a:latin typeface="+mn-lt"/>
                        <a:ea typeface="+mn-ea"/>
                        <a:cs typeface="B Yagut" panose="00000400000000000000" pitchFamily="2" charset="-78"/>
                      </a:endParaRPr>
                    </a:p>
                  </a:txBody>
                  <a:tcPr marL="68580" marR="68580" marT="34290" marB="34290">
                    <a:solidFill>
                      <a:schemeClr val="accent1"/>
                    </a:solidFill>
                  </a:tcPr>
                </a:tc>
                <a:tc>
                  <a:txBody>
                    <a:bodyPr/>
                    <a:lstStyle/>
                    <a:p>
                      <a:pPr marL="0" algn="r" defTabSz="914400" rtl="1" eaLnBrk="1" latinLnBrk="0" hangingPunct="1"/>
                      <a:r>
                        <a:rPr lang="fa-IR" sz="1400" b="1" kern="1200" dirty="0">
                          <a:solidFill>
                            <a:schemeClr val="dk1"/>
                          </a:solidFill>
                          <a:latin typeface="+mn-lt"/>
                          <a:ea typeface="+mn-ea"/>
                          <a:cs typeface="B Yagut" panose="00000400000000000000" pitchFamily="2" charset="-78"/>
                        </a:rPr>
                        <a:t>ب- علت بینا بینی </a:t>
                      </a:r>
                    </a:p>
                    <a:p>
                      <a:pPr marL="0" algn="r" defTabSz="914400" rtl="1" eaLnBrk="1" latinLnBrk="0" hangingPunct="1"/>
                      <a:r>
                        <a:rPr lang="fa-IR" sz="1400" b="1" kern="1200" dirty="0">
                          <a:solidFill>
                            <a:schemeClr val="dk1"/>
                          </a:solidFill>
                          <a:latin typeface="+mn-lt"/>
                          <a:ea typeface="+mn-ea"/>
                          <a:cs typeface="B Yagut" panose="00000400000000000000" pitchFamily="2" charset="-78"/>
                        </a:rPr>
                        <a:t>(</a:t>
                      </a:r>
                      <a:r>
                        <a:rPr lang="en-US" sz="1400" b="1" kern="1200" dirty="0">
                          <a:solidFill>
                            <a:schemeClr val="dk1"/>
                          </a:solidFill>
                          <a:latin typeface="+mn-lt"/>
                          <a:ea typeface="+mn-ea"/>
                          <a:cs typeface="B Yagut" panose="00000400000000000000" pitchFamily="2" charset="-78"/>
                        </a:rPr>
                        <a:t>Intermediate Cause</a:t>
                      </a:r>
                      <a:r>
                        <a:rPr lang="fa-IR" sz="1400" b="1" kern="1200" dirty="0">
                          <a:solidFill>
                            <a:schemeClr val="dk1"/>
                          </a:solidFill>
                          <a:latin typeface="+mn-lt"/>
                          <a:ea typeface="+mn-ea"/>
                          <a:cs typeface="B Yagut" panose="00000400000000000000" pitchFamily="2" charset="-78"/>
                        </a:rPr>
                        <a:t> )</a:t>
                      </a:r>
                      <a:endParaRPr lang="en-US" sz="1400" b="1" kern="1200" dirty="0">
                        <a:solidFill>
                          <a:schemeClr val="dk1"/>
                        </a:solidFill>
                        <a:latin typeface="+mn-lt"/>
                        <a:ea typeface="+mn-ea"/>
                        <a:cs typeface="B Yagut" panose="00000400000000000000" pitchFamily="2" charset="-78"/>
                      </a:endParaRPr>
                    </a:p>
                  </a:txBody>
                  <a:tcPr marL="68580" marR="68580" marT="34290" marB="34290">
                    <a:solidFill>
                      <a:schemeClr val="accent1"/>
                    </a:solidFill>
                  </a:tcPr>
                </a:tc>
                <a:extLst>
                  <a:ext uri="{0D108BD9-81ED-4DB2-BD59-A6C34878D82A}">
                    <a16:rowId xmlns:a16="http://schemas.microsoft.com/office/drawing/2014/main" val="10002"/>
                  </a:ext>
                </a:extLst>
              </a:tr>
              <a:tr h="576762">
                <a:tc>
                  <a:txBody>
                    <a:bodyPr/>
                    <a:lstStyle/>
                    <a:p>
                      <a:pPr marL="0" algn="r" defTabSz="914400" rtl="0" eaLnBrk="1" latinLnBrk="0" hangingPunct="1"/>
                      <a:r>
                        <a:rPr lang="fa-IR" sz="1400" b="1" kern="1200" dirty="0">
                          <a:solidFill>
                            <a:schemeClr val="tx1"/>
                          </a:solidFill>
                          <a:latin typeface="+mn-lt"/>
                          <a:ea typeface="+mn-ea"/>
                          <a:cs typeface="B Yagut" panose="00000400000000000000" pitchFamily="2" charset="-78"/>
                        </a:rPr>
                        <a:t>2 ساعت</a:t>
                      </a:r>
                      <a:endParaRPr lang="en-US" sz="1400" b="1" kern="1200" dirty="0">
                        <a:solidFill>
                          <a:schemeClr val="tx1"/>
                        </a:solidFill>
                        <a:latin typeface="+mn-lt"/>
                        <a:ea typeface="+mn-ea"/>
                        <a:cs typeface="B Yagut" panose="00000400000000000000" pitchFamily="2" charset="-78"/>
                      </a:endParaRPr>
                    </a:p>
                  </a:txBody>
                  <a:tcPr marL="68580" marR="68580" marT="34290" marB="34290">
                    <a:solidFill>
                      <a:srgbClr val="FF0000"/>
                    </a:solidFill>
                  </a:tcPr>
                </a:tc>
                <a:tc>
                  <a:txBody>
                    <a:bodyPr/>
                    <a:lstStyle/>
                    <a:p>
                      <a:pPr marL="0" algn="r" defTabSz="914400" rtl="1" eaLnBrk="1" latinLnBrk="0" hangingPunct="1"/>
                      <a:r>
                        <a:rPr lang="fa-IR" sz="1400" b="1" kern="1200" dirty="0">
                          <a:solidFill>
                            <a:schemeClr val="dk1"/>
                          </a:solidFill>
                          <a:latin typeface="+mn-lt"/>
                          <a:ea typeface="+mn-ea"/>
                          <a:cs typeface="B Yagut" panose="00000400000000000000" pitchFamily="2" charset="-78"/>
                        </a:rPr>
                        <a:t>                                                                              آتونی رحم </a:t>
                      </a:r>
                      <a:endParaRPr lang="en-US" sz="1400" b="1" kern="1200" dirty="0">
                        <a:solidFill>
                          <a:schemeClr val="dk1"/>
                        </a:solidFill>
                        <a:latin typeface="+mn-lt"/>
                        <a:ea typeface="+mn-ea"/>
                        <a:cs typeface="B Yagut" panose="00000400000000000000" pitchFamily="2" charset="-78"/>
                      </a:endParaRPr>
                    </a:p>
                  </a:txBody>
                  <a:tcPr marL="68580" marR="68580" marT="34290" marB="34290">
                    <a:solidFill>
                      <a:srgbClr val="FF0000"/>
                    </a:solidFill>
                  </a:tcPr>
                </a:tc>
                <a:tc>
                  <a:txBody>
                    <a:bodyPr/>
                    <a:lstStyle/>
                    <a:p>
                      <a:pPr marL="0" algn="r" defTabSz="914400" rtl="1" eaLnBrk="1" latinLnBrk="0" hangingPunct="1"/>
                      <a:r>
                        <a:rPr lang="fa-IR" sz="1400" b="1" kern="1200" dirty="0">
                          <a:solidFill>
                            <a:schemeClr val="dk1"/>
                          </a:solidFill>
                          <a:latin typeface="+mn-lt"/>
                          <a:ea typeface="+mn-ea"/>
                          <a:cs typeface="B Yagut" panose="00000400000000000000" pitchFamily="2" charset="-78"/>
                        </a:rPr>
                        <a:t>ج- علت زمینه ای یا آغازین یا اصلی </a:t>
                      </a:r>
                    </a:p>
                    <a:p>
                      <a:pPr marL="0" algn="r" defTabSz="914400" rtl="1" eaLnBrk="1" latinLnBrk="0" hangingPunct="1"/>
                      <a:r>
                        <a:rPr lang="fa-IR" sz="1400" b="1" kern="1200" dirty="0">
                          <a:solidFill>
                            <a:schemeClr val="dk1"/>
                          </a:solidFill>
                          <a:latin typeface="+mn-lt"/>
                          <a:ea typeface="+mn-ea"/>
                          <a:cs typeface="B Yagut" panose="00000400000000000000" pitchFamily="2" charset="-78"/>
                        </a:rPr>
                        <a:t>( </a:t>
                      </a:r>
                      <a:r>
                        <a:rPr lang="en-US" sz="1400" b="1" kern="1200" dirty="0">
                          <a:solidFill>
                            <a:schemeClr val="dk1"/>
                          </a:solidFill>
                          <a:latin typeface="+mn-lt"/>
                          <a:ea typeface="+mn-ea"/>
                          <a:cs typeface="B Yagut" panose="00000400000000000000" pitchFamily="2" charset="-78"/>
                        </a:rPr>
                        <a:t>Underlying or</a:t>
                      </a:r>
                      <a:r>
                        <a:rPr lang="en-US" sz="1400" b="1" kern="1200" baseline="0" dirty="0">
                          <a:solidFill>
                            <a:schemeClr val="dk1"/>
                          </a:solidFill>
                          <a:latin typeface="+mn-lt"/>
                          <a:ea typeface="+mn-ea"/>
                          <a:cs typeface="B Yagut" panose="00000400000000000000" pitchFamily="2" charset="-78"/>
                        </a:rPr>
                        <a:t> Primary Cause</a:t>
                      </a:r>
                      <a:r>
                        <a:rPr lang="fa-IR" sz="1400" b="1" kern="1200" dirty="0">
                          <a:solidFill>
                            <a:schemeClr val="dk1"/>
                          </a:solidFill>
                          <a:latin typeface="+mn-lt"/>
                          <a:ea typeface="+mn-ea"/>
                          <a:cs typeface="B Yagut" panose="00000400000000000000" pitchFamily="2" charset="-78"/>
                        </a:rPr>
                        <a:t>  ) </a:t>
                      </a:r>
                      <a:endParaRPr lang="en-US" sz="1400" b="1" kern="1200" dirty="0">
                        <a:solidFill>
                          <a:schemeClr val="dk1"/>
                        </a:solidFill>
                        <a:latin typeface="+mn-lt"/>
                        <a:ea typeface="+mn-ea"/>
                        <a:cs typeface="B Yagut" panose="00000400000000000000" pitchFamily="2" charset="-78"/>
                      </a:endParaRPr>
                    </a:p>
                  </a:txBody>
                  <a:tcPr marL="68580" marR="68580" marT="34290" marB="34290">
                    <a:solidFill>
                      <a:srgbClr val="FF0000"/>
                    </a:solidFill>
                  </a:tcPr>
                </a:tc>
                <a:extLst>
                  <a:ext uri="{0D108BD9-81ED-4DB2-BD59-A6C34878D82A}">
                    <a16:rowId xmlns:a16="http://schemas.microsoft.com/office/drawing/2014/main" val="10003"/>
                  </a:ext>
                </a:extLst>
              </a:tr>
            </a:tbl>
          </a:graphicData>
        </a:graphic>
      </p:graphicFrame>
      <p:cxnSp>
        <p:nvCxnSpPr>
          <p:cNvPr id="7" name="Straight Arrow Connector 6"/>
          <p:cNvCxnSpPr/>
          <p:nvPr/>
        </p:nvCxnSpPr>
        <p:spPr>
          <a:xfrm>
            <a:off x="6057900" y="3832860"/>
            <a:ext cx="0" cy="510540"/>
          </a:xfrm>
          <a:prstGeom prst="straightConnector1">
            <a:avLst/>
          </a:prstGeom>
          <a:ln w="31750">
            <a:solidFill>
              <a:schemeClr val="tx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5086350" y="4450080"/>
            <a:ext cx="0" cy="510540"/>
          </a:xfrm>
          <a:prstGeom prst="straightConnector1">
            <a:avLst/>
          </a:prstGeom>
          <a:ln w="31750">
            <a:solidFill>
              <a:schemeClr val="tx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3246120" y="5055870"/>
            <a:ext cx="0" cy="430530"/>
          </a:xfrm>
          <a:prstGeom prst="straightConnector1">
            <a:avLst/>
          </a:prstGeom>
          <a:ln w="31750">
            <a:solidFill>
              <a:schemeClr val="tx1"/>
            </a:solidFill>
            <a:prstDash val="sysDot"/>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564858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7922" y="1016794"/>
            <a:ext cx="7886700" cy="592931"/>
          </a:xfrm>
        </p:spPr>
        <p:txBody>
          <a:bodyPr>
            <a:normAutofit fontScale="90000"/>
          </a:bodyPr>
          <a:lstStyle/>
          <a:p>
            <a:pPr algn="r"/>
            <a:r>
              <a:rPr lang="fa-IR" sz="2700" dirty="0">
                <a:cs typeface="B Titr" panose="00000700000000000000" pitchFamily="2" charset="-78"/>
              </a:rPr>
              <a:t>علت زمینه ای مرگ مادران در این جدول  به 10 گروه تقسیم شده است</a:t>
            </a:r>
            <a:endParaRPr lang="en-US" sz="2700" dirty="0">
              <a:cs typeface="B Titr" panose="00000700000000000000" pitchFamily="2" charset="-78"/>
            </a:endParaRPr>
          </a:p>
        </p:txBody>
      </p:sp>
      <p:sp>
        <p:nvSpPr>
          <p:cNvPr id="3" name="Content Placeholder 2"/>
          <p:cNvSpPr>
            <a:spLocks noGrp="1"/>
          </p:cNvSpPr>
          <p:nvPr>
            <p:ph idx="1"/>
          </p:nvPr>
        </p:nvSpPr>
        <p:spPr>
          <a:xfrm>
            <a:off x="314794" y="1609725"/>
            <a:ext cx="8352956" cy="4109178"/>
          </a:xfrm>
        </p:spPr>
        <p:txBody>
          <a:bodyPr>
            <a:noAutofit/>
          </a:bodyPr>
          <a:lstStyle/>
          <a:p>
            <a:pPr marL="0" indent="0" algn="r" rtl="1">
              <a:buNone/>
            </a:pPr>
            <a:r>
              <a:rPr lang="fa-IR" sz="1800" dirty="0">
                <a:cs typeface="B Yagut" panose="00000400000000000000" pitchFamily="2" charset="-78"/>
              </a:rPr>
              <a:t>گروه اول : حاملگی منتهی به سقط   </a:t>
            </a:r>
            <a:r>
              <a:rPr lang="en-US" sz="1800" b="1" dirty="0">
                <a:cs typeface="B Yagut" panose="00000400000000000000" pitchFamily="2" charset="-78"/>
              </a:rPr>
              <a:t>Pregnancies with abortive outcome</a:t>
            </a:r>
            <a:endParaRPr lang="en-US" sz="1800" dirty="0">
              <a:cs typeface="B Yagut" panose="00000400000000000000" pitchFamily="2" charset="-78"/>
            </a:endParaRPr>
          </a:p>
          <a:p>
            <a:pPr marL="0" indent="0" algn="r" rtl="1">
              <a:buNone/>
            </a:pPr>
            <a:r>
              <a:rPr lang="ar-SA" sz="1800" dirty="0">
                <a:cs typeface="B Yagut" panose="00000400000000000000" pitchFamily="2" charset="-78"/>
              </a:rPr>
              <a:t> </a:t>
            </a:r>
            <a:r>
              <a:rPr lang="fa-IR" sz="1800" dirty="0">
                <a:cs typeface="B Yagut" panose="00000400000000000000" pitchFamily="2" charset="-78"/>
              </a:rPr>
              <a:t>گروه دوم : اختلالات فشار خون در حاملگی، زایمان و پس از زایمان </a:t>
            </a:r>
            <a:r>
              <a:rPr lang="en-US" sz="1800" b="1" dirty="0">
                <a:cs typeface="B Yagut" panose="00000400000000000000" pitchFamily="2" charset="-78"/>
              </a:rPr>
              <a:t>Hypertensive disorders in pregnancy, childbirth, and the </a:t>
            </a:r>
            <a:r>
              <a:rPr lang="en-US" sz="1800" b="1" dirty="0" err="1">
                <a:cs typeface="B Yagut" panose="00000400000000000000" pitchFamily="2" charset="-78"/>
              </a:rPr>
              <a:t>puerperium</a:t>
            </a:r>
            <a:endParaRPr lang="en-US" sz="1800" dirty="0">
              <a:cs typeface="B Yagut" panose="00000400000000000000" pitchFamily="2" charset="-78"/>
            </a:endParaRPr>
          </a:p>
          <a:p>
            <a:pPr marL="0" indent="0" algn="r" rtl="1">
              <a:buNone/>
            </a:pPr>
            <a:r>
              <a:rPr lang="fa-IR" sz="1800" dirty="0">
                <a:cs typeface="B Yagut" panose="00000400000000000000" pitchFamily="2" charset="-78"/>
              </a:rPr>
              <a:t>گروه سوم : خونریزی مامایی  </a:t>
            </a:r>
            <a:r>
              <a:rPr lang="en-US" sz="1800" b="1" dirty="0">
                <a:cs typeface="B Yagut" panose="00000400000000000000" pitchFamily="2" charset="-78"/>
              </a:rPr>
              <a:t>Obstetric </a:t>
            </a:r>
            <a:r>
              <a:rPr lang="en-US" sz="1800" b="1" dirty="0" err="1">
                <a:cs typeface="B Yagut" panose="00000400000000000000" pitchFamily="2" charset="-78"/>
              </a:rPr>
              <a:t>haemorrhage</a:t>
            </a:r>
            <a:endParaRPr lang="en-US" sz="1800" dirty="0">
              <a:cs typeface="B Yagut" panose="00000400000000000000" pitchFamily="2" charset="-78"/>
            </a:endParaRPr>
          </a:p>
          <a:p>
            <a:pPr marL="0" indent="0" algn="r" rtl="1">
              <a:buNone/>
            </a:pPr>
            <a:r>
              <a:rPr lang="fa-IR" sz="1800" dirty="0">
                <a:cs typeface="B Yagut" panose="00000400000000000000" pitchFamily="2" charset="-78"/>
              </a:rPr>
              <a:t>گروه چهارم : عفونت مرتبط با بارداری </a:t>
            </a:r>
            <a:r>
              <a:rPr lang="en-US" sz="1800" b="1" dirty="0">
                <a:cs typeface="B Yagut" panose="00000400000000000000" pitchFamily="2" charset="-78"/>
              </a:rPr>
              <a:t>Pregnancy-related infection</a:t>
            </a:r>
            <a:r>
              <a:rPr lang="ar-SA" sz="1800" b="1" dirty="0">
                <a:cs typeface="B Yagut" panose="00000400000000000000" pitchFamily="2" charset="-78"/>
              </a:rPr>
              <a:t>  </a:t>
            </a:r>
            <a:endParaRPr lang="fa-IR" sz="1800" dirty="0">
              <a:cs typeface="B Yagut" panose="00000400000000000000" pitchFamily="2" charset="-78"/>
            </a:endParaRPr>
          </a:p>
          <a:p>
            <a:pPr marL="0" indent="0" algn="r" rtl="1">
              <a:buNone/>
            </a:pPr>
            <a:r>
              <a:rPr lang="fa-IR" sz="1800" dirty="0">
                <a:cs typeface="B Yagut" panose="00000400000000000000" pitchFamily="2" charset="-78"/>
              </a:rPr>
              <a:t>گروه پنجم : سایر عوارض مامایی  </a:t>
            </a:r>
            <a:r>
              <a:rPr lang="en-US" sz="1800" b="1" dirty="0">
                <a:cs typeface="B Yagut" panose="00000400000000000000" pitchFamily="2" charset="-78"/>
              </a:rPr>
              <a:t>Other obstetric complication </a:t>
            </a:r>
            <a:endParaRPr lang="en-US" sz="1800" dirty="0">
              <a:cs typeface="B Yagut" panose="00000400000000000000" pitchFamily="2" charset="-78"/>
            </a:endParaRPr>
          </a:p>
          <a:p>
            <a:pPr marL="0" indent="0" algn="r" rtl="1">
              <a:buNone/>
            </a:pPr>
            <a:r>
              <a:rPr lang="fa-IR" sz="1800" dirty="0">
                <a:cs typeface="B Yagut" panose="00000400000000000000" pitchFamily="2" charset="-78"/>
              </a:rPr>
              <a:t>گروه ششم : عوارض غیر قابل انتظار از درمان  </a:t>
            </a:r>
            <a:r>
              <a:rPr lang="en-US" sz="1800" b="1" dirty="0">
                <a:cs typeface="B Yagut" panose="00000400000000000000" pitchFamily="2" charset="-78"/>
              </a:rPr>
              <a:t>Unanticipated complications of management</a:t>
            </a:r>
            <a:endParaRPr lang="en-US" sz="1800" dirty="0">
              <a:cs typeface="B Yagut" panose="00000400000000000000" pitchFamily="2" charset="-78"/>
            </a:endParaRPr>
          </a:p>
          <a:p>
            <a:pPr marL="0" indent="0" algn="r" rtl="1">
              <a:buNone/>
            </a:pPr>
            <a:r>
              <a:rPr lang="fa-IR" sz="1800" dirty="0">
                <a:cs typeface="B Yagut" panose="00000400000000000000" pitchFamily="2" charset="-78"/>
              </a:rPr>
              <a:t>گروه هفتم : عوارض غیر مامایی  </a:t>
            </a:r>
            <a:r>
              <a:rPr lang="en-US" sz="1800" b="1" dirty="0">
                <a:cs typeface="B Yagut" panose="00000400000000000000" pitchFamily="2" charset="-78"/>
              </a:rPr>
              <a:t>Non-obstetric complications</a:t>
            </a:r>
            <a:endParaRPr lang="en-US" sz="1800" dirty="0">
              <a:cs typeface="B Yagut" panose="00000400000000000000" pitchFamily="2" charset="-78"/>
            </a:endParaRPr>
          </a:p>
          <a:p>
            <a:pPr marL="0" indent="0" algn="r" rtl="1">
              <a:buNone/>
            </a:pPr>
            <a:r>
              <a:rPr lang="fa-IR" sz="1800" dirty="0">
                <a:cs typeface="B Yagut" panose="00000400000000000000" pitchFamily="2" charset="-78"/>
              </a:rPr>
              <a:t>گروه هشتم : علل ناشناخته یا تعیین نشده  </a:t>
            </a:r>
            <a:r>
              <a:rPr lang="en-US" sz="1800" b="1" dirty="0">
                <a:cs typeface="B Yagut" panose="00000400000000000000" pitchFamily="2" charset="-78"/>
              </a:rPr>
              <a:t>Unknown/undetermined</a:t>
            </a:r>
            <a:endParaRPr lang="fa-IR" sz="1800" b="1" dirty="0">
              <a:cs typeface="B Yagut" panose="00000400000000000000" pitchFamily="2" charset="-78"/>
            </a:endParaRPr>
          </a:p>
          <a:p>
            <a:pPr marL="0" indent="0" algn="r" rtl="1">
              <a:buNone/>
            </a:pPr>
            <a:r>
              <a:rPr lang="fa-IR" sz="1800" dirty="0">
                <a:cs typeface="B Yagut" panose="00000400000000000000" pitchFamily="2" charset="-78"/>
              </a:rPr>
              <a:t>گروه نهم : علل دیگر مرگ که بطور تصادفی ( </a:t>
            </a:r>
            <a:r>
              <a:rPr lang="fa-IR" sz="1800" dirty="0" err="1">
                <a:cs typeface="B Yagut" panose="00000400000000000000" pitchFamily="2" charset="-78"/>
              </a:rPr>
              <a:t>بازمان</a:t>
            </a:r>
            <a:r>
              <a:rPr lang="fa-IR" sz="1800" dirty="0">
                <a:cs typeface="B Yagut" panose="00000400000000000000" pitchFamily="2" charset="-78"/>
              </a:rPr>
              <a:t> بارداری تا پس از زایمان) هم زمان شده </a:t>
            </a:r>
            <a:r>
              <a:rPr lang="fa-IR" sz="1800" dirty="0" err="1">
                <a:cs typeface="B Yagut" panose="00000400000000000000" pitchFamily="2" charset="-78"/>
              </a:rPr>
              <a:t>اند</a:t>
            </a:r>
            <a:r>
              <a:rPr lang="fa-IR" sz="1800" dirty="0">
                <a:cs typeface="B Yagut" panose="00000400000000000000" pitchFamily="2" charset="-78"/>
              </a:rPr>
              <a:t>  </a:t>
            </a:r>
            <a:r>
              <a:rPr lang="en-US" sz="1800" b="1" dirty="0">
                <a:cs typeface="B Yagut" panose="00000400000000000000" pitchFamily="2" charset="-78"/>
              </a:rPr>
              <a:t>Coincidental causes</a:t>
            </a:r>
            <a:endParaRPr lang="en-US" sz="1800" dirty="0">
              <a:cs typeface="B Yagut" panose="00000400000000000000" pitchFamily="2" charset="-78"/>
            </a:endParaRPr>
          </a:p>
          <a:p>
            <a:pPr marL="0" indent="0" algn="r" rtl="1">
              <a:buNone/>
            </a:pPr>
            <a:r>
              <a:rPr lang="fa-IR" sz="1800" dirty="0">
                <a:cs typeface="B Yagut" panose="00000400000000000000" pitchFamily="2" charset="-78"/>
              </a:rPr>
              <a:t>گروه </a:t>
            </a:r>
            <a:r>
              <a:rPr lang="en-US" sz="1800" dirty="0">
                <a:cs typeface="B Yagut" panose="00000400000000000000" pitchFamily="2" charset="-78"/>
              </a:rPr>
              <a:t>X</a:t>
            </a:r>
            <a:r>
              <a:rPr lang="fa-IR" sz="1800" dirty="0">
                <a:cs typeface="B Yagut" panose="00000400000000000000" pitchFamily="2" charset="-78"/>
              </a:rPr>
              <a:t> : خودکشی</a:t>
            </a:r>
            <a:endParaRPr lang="en-US" sz="1800" dirty="0">
              <a:cs typeface="B Yagut" panose="00000400000000000000" pitchFamily="2" charset="-78"/>
            </a:endParaRPr>
          </a:p>
        </p:txBody>
      </p:sp>
    </p:spTree>
    <p:extLst>
      <p:ext uri="{BB962C8B-B14F-4D97-AF65-F5344CB8AC3E}">
        <p14:creationId xmlns:p14="http://schemas.microsoft.com/office/powerpoint/2010/main" val="26424923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6">
              <a:lumMod val="20000"/>
              <a:lumOff val="80000"/>
            </a:schemeClr>
          </a:solidFill>
        </p:spPr>
        <p:txBody>
          <a:bodyPr rtlCol="1">
            <a:normAutofit/>
          </a:bodyPr>
          <a:lstStyle/>
          <a:p>
            <a:pPr eaLnBrk="1" fontAlgn="auto" hangingPunct="1">
              <a:spcAft>
                <a:spcPts val="0"/>
              </a:spcAft>
              <a:defRPr/>
            </a:pPr>
            <a:r>
              <a:rPr lang="fa-IR" dirty="0"/>
              <a:t>اهميت ثبت علل مرگ</a:t>
            </a:r>
          </a:p>
        </p:txBody>
      </p:sp>
      <p:sp>
        <p:nvSpPr>
          <p:cNvPr id="3" name="Content Placeholder 2"/>
          <p:cNvSpPr>
            <a:spLocks noGrp="1"/>
          </p:cNvSpPr>
          <p:nvPr>
            <p:ph idx="1"/>
          </p:nvPr>
        </p:nvSpPr>
        <p:spPr/>
        <p:txBody>
          <a:bodyPr rtlCol="1">
            <a:normAutofit/>
          </a:bodyPr>
          <a:lstStyle/>
          <a:p>
            <a:pPr eaLnBrk="1" fontAlgn="auto" hangingPunct="1">
              <a:spcAft>
                <a:spcPts val="0"/>
              </a:spcAft>
              <a:defRPr/>
            </a:pPr>
            <a:r>
              <a:rPr lang="fa-IR" b="1" dirty="0">
                <a:solidFill>
                  <a:schemeClr val="accent2">
                    <a:lumMod val="75000"/>
                  </a:schemeClr>
                </a:solidFill>
              </a:rPr>
              <a:t>شناسايي عوامل خطر زا</a:t>
            </a:r>
          </a:p>
          <a:p>
            <a:pPr eaLnBrk="1" fontAlgn="auto" hangingPunct="1">
              <a:spcAft>
                <a:spcPts val="0"/>
              </a:spcAft>
              <a:defRPr/>
            </a:pPr>
            <a:r>
              <a:rPr lang="fa-IR" b="1" dirty="0">
                <a:solidFill>
                  <a:schemeClr val="accent2">
                    <a:lumMod val="75000"/>
                  </a:schemeClr>
                </a:solidFill>
              </a:rPr>
              <a:t>شناسايي تغييرات روند مرگ و مير در طول زمان</a:t>
            </a:r>
          </a:p>
          <a:p>
            <a:pPr eaLnBrk="1" fontAlgn="auto" hangingPunct="1">
              <a:spcAft>
                <a:spcPts val="0"/>
              </a:spcAft>
              <a:defRPr/>
            </a:pPr>
            <a:r>
              <a:rPr lang="fa-IR" b="1" dirty="0">
                <a:solidFill>
                  <a:schemeClr val="accent2">
                    <a:lumMod val="75000"/>
                  </a:schemeClr>
                </a:solidFill>
              </a:rPr>
              <a:t>مقايسه علل مرگ و مير در سطح ملي و بين المللي</a:t>
            </a:r>
          </a:p>
          <a:p>
            <a:pPr eaLnBrk="1" fontAlgn="auto" hangingPunct="1">
              <a:spcAft>
                <a:spcPts val="0"/>
              </a:spcAft>
              <a:defRPr/>
            </a:pPr>
            <a:r>
              <a:rPr lang="fa-IR" b="1" dirty="0">
                <a:solidFill>
                  <a:schemeClr val="accent2">
                    <a:lumMod val="75000"/>
                  </a:schemeClr>
                </a:solidFill>
              </a:rPr>
              <a:t> كمك به محاسبه شاخص هاي سلامت كلان نظير اميد به زندگي و ...</a:t>
            </a:r>
            <a:endParaRPr lang="fa-IR" dirty="0"/>
          </a:p>
        </p:txBody>
      </p:sp>
      <p:sp>
        <p:nvSpPr>
          <p:cNvPr id="33690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spcBef>
                <a:spcPct val="20000"/>
              </a:spcBef>
              <a:buFont typeface="Arial" panose="020B0604020202020204" pitchFamily="34" charset="0"/>
              <a:buChar char="•"/>
              <a:defRPr sz="3200">
                <a:solidFill>
                  <a:schemeClr val="tx1"/>
                </a:solidFill>
                <a:latin typeface="Times New Roman" panose="02020603050405020304" pitchFamily="18" charset="0"/>
                <a:cs typeface="B Mitra" panose="00000400000000000000" pitchFamily="2" charset="-78"/>
              </a:defRPr>
            </a:lvl1pPr>
            <a:lvl2pPr marL="742950" indent="-285750" algn="r" rtl="1">
              <a:spcBef>
                <a:spcPct val="20000"/>
              </a:spcBef>
              <a:buFont typeface="Arial" panose="020B0604020202020204" pitchFamily="34" charset="0"/>
              <a:buChar char="–"/>
              <a:defRPr sz="2800">
                <a:solidFill>
                  <a:schemeClr val="tx1"/>
                </a:solidFill>
                <a:latin typeface="Times New Roman" panose="02020603050405020304" pitchFamily="18" charset="0"/>
                <a:cs typeface="B Mitra" panose="00000400000000000000" pitchFamily="2" charset="-78"/>
              </a:defRPr>
            </a:lvl2pPr>
            <a:lvl3pPr marL="1143000" indent="-228600" algn="r" rtl="1">
              <a:spcBef>
                <a:spcPct val="20000"/>
              </a:spcBef>
              <a:buFont typeface="Arial" panose="020B0604020202020204" pitchFamily="34" charset="0"/>
              <a:buChar char="•"/>
              <a:defRPr sz="2400">
                <a:solidFill>
                  <a:schemeClr val="tx1"/>
                </a:solidFill>
                <a:latin typeface="Times New Roman" panose="02020603050405020304" pitchFamily="18" charset="0"/>
                <a:cs typeface="B Mitra" panose="00000400000000000000" pitchFamily="2" charset="-78"/>
              </a:defRPr>
            </a:lvl3pPr>
            <a:lvl4pPr marL="1600200" indent="-228600" algn="r" rtl="1">
              <a:spcBef>
                <a:spcPct val="20000"/>
              </a:spcBef>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4pPr>
            <a:lvl5pPr marL="2057400" indent="-228600" algn="r" rtl="1">
              <a:spcBef>
                <a:spcPct val="20000"/>
              </a:spcBef>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5pPr>
            <a:lvl6pPr marL="25146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6pPr>
            <a:lvl7pPr marL="29718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7pPr>
            <a:lvl8pPr marL="34290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8pPr>
            <a:lvl9pPr marL="38862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9pPr>
          </a:lstStyle>
          <a:p>
            <a:pPr algn="l" rtl="0">
              <a:spcBef>
                <a:spcPct val="0"/>
              </a:spcBef>
              <a:buFontTx/>
              <a:buNone/>
            </a:pPr>
            <a:fld id="{B3FDB80A-51EB-4F38-A88C-7DF4FF3718B6}" type="slidenum">
              <a:rPr lang="en-US" altLang="en-US" sz="1200" smtClean="0">
                <a:solidFill>
                  <a:srgbClr val="898989"/>
                </a:solidFill>
                <a:cs typeface="Arial" panose="020B0604020202020204" pitchFamily="34" charset="0"/>
              </a:rPr>
              <a:pPr algn="l" rtl="0">
                <a:spcBef>
                  <a:spcPct val="0"/>
                </a:spcBef>
                <a:buFontTx/>
                <a:buNone/>
              </a:pPr>
              <a:t>16</a:t>
            </a:fld>
            <a:endParaRPr lang="en-US" altLang="en-US" sz="1200">
              <a:solidFill>
                <a:srgbClr val="898989"/>
              </a:solidFill>
              <a:cs typeface="Arial" panose="020B060402020202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5"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spcBef>
                <a:spcPct val="20000"/>
              </a:spcBef>
              <a:buFont typeface="Arial" panose="020B0604020202020204" pitchFamily="34" charset="0"/>
              <a:buChar char="•"/>
              <a:defRPr sz="3200">
                <a:solidFill>
                  <a:schemeClr val="tx1"/>
                </a:solidFill>
                <a:latin typeface="Times New Roman" panose="02020603050405020304" pitchFamily="18" charset="0"/>
                <a:cs typeface="B Mitra" panose="00000400000000000000" pitchFamily="2" charset="-78"/>
              </a:defRPr>
            </a:lvl1pPr>
            <a:lvl2pPr marL="742950" indent="-285750" algn="r" rtl="1">
              <a:spcBef>
                <a:spcPct val="20000"/>
              </a:spcBef>
              <a:buFont typeface="Arial" panose="020B0604020202020204" pitchFamily="34" charset="0"/>
              <a:buChar char="–"/>
              <a:defRPr sz="2800">
                <a:solidFill>
                  <a:schemeClr val="tx1"/>
                </a:solidFill>
                <a:latin typeface="Times New Roman" panose="02020603050405020304" pitchFamily="18" charset="0"/>
                <a:cs typeface="B Mitra" panose="00000400000000000000" pitchFamily="2" charset="-78"/>
              </a:defRPr>
            </a:lvl2pPr>
            <a:lvl3pPr marL="1143000" indent="-228600" algn="r" rtl="1">
              <a:spcBef>
                <a:spcPct val="20000"/>
              </a:spcBef>
              <a:buFont typeface="Arial" panose="020B0604020202020204" pitchFamily="34" charset="0"/>
              <a:buChar char="•"/>
              <a:defRPr sz="2400">
                <a:solidFill>
                  <a:schemeClr val="tx1"/>
                </a:solidFill>
                <a:latin typeface="Times New Roman" panose="02020603050405020304" pitchFamily="18" charset="0"/>
                <a:cs typeface="B Mitra" panose="00000400000000000000" pitchFamily="2" charset="-78"/>
              </a:defRPr>
            </a:lvl3pPr>
            <a:lvl4pPr marL="1600200" indent="-228600" algn="r" rtl="1">
              <a:spcBef>
                <a:spcPct val="20000"/>
              </a:spcBef>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4pPr>
            <a:lvl5pPr marL="2057400" indent="-228600" algn="r" rtl="1">
              <a:spcBef>
                <a:spcPct val="20000"/>
              </a:spcBef>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5pPr>
            <a:lvl6pPr marL="25146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6pPr>
            <a:lvl7pPr marL="29718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7pPr>
            <a:lvl8pPr marL="34290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8pPr>
            <a:lvl9pPr marL="38862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9pPr>
          </a:lstStyle>
          <a:p>
            <a:pPr algn="l" rtl="0">
              <a:spcBef>
                <a:spcPct val="0"/>
              </a:spcBef>
              <a:buFontTx/>
              <a:buNone/>
            </a:pPr>
            <a:fld id="{845884F1-653B-43E7-846F-C1AFDF5395FB}" type="slidenum">
              <a:rPr lang="fa-IR" altLang="en-US" sz="1200" smtClean="0">
                <a:solidFill>
                  <a:srgbClr val="898989"/>
                </a:solidFill>
                <a:cs typeface="Arial" panose="020B0604020202020204" pitchFamily="34" charset="0"/>
              </a:rPr>
              <a:pPr algn="l" rtl="0">
                <a:spcBef>
                  <a:spcPct val="0"/>
                </a:spcBef>
                <a:buFontTx/>
                <a:buNone/>
              </a:pPr>
              <a:t>17</a:t>
            </a:fld>
            <a:endParaRPr lang="en-US" altLang="en-US" sz="1200">
              <a:solidFill>
                <a:srgbClr val="898989"/>
              </a:solidFill>
              <a:cs typeface="Arial" panose="020B0604020202020204" pitchFamily="34" charset="0"/>
            </a:endParaRPr>
          </a:p>
        </p:txBody>
      </p:sp>
      <p:sp>
        <p:nvSpPr>
          <p:cNvPr id="351236" name="Rectangle 2"/>
          <p:cNvSpPr>
            <a:spLocks noGrp="1" noChangeArrowheads="1"/>
          </p:cNvSpPr>
          <p:nvPr>
            <p:ph type="title"/>
          </p:nvPr>
        </p:nvSpPr>
        <p:spPr/>
        <p:txBody>
          <a:bodyPr/>
          <a:lstStyle/>
          <a:p>
            <a:pPr eaLnBrk="1" hangingPunct="1"/>
            <a:r>
              <a:rPr lang="fa-IR" altLang="en-US" sz="4000"/>
              <a:t> ثبت علل مرگ</a:t>
            </a:r>
            <a:endParaRPr lang="en-US" altLang="en-US" sz="4000"/>
          </a:p>
        </p:txBody>
      </p:sp>
      <p:sp>
        <p:nvSpPr>
          <p:cNvPr id="6147" name="Rectangle 3"/>
          <p:cNvSpPr>
            <a:spLocks noGrp="1" noChangeArrowheads="1"/>
          </p:cNvSpPr>
          <p:nvPr>
            <p:ph type="body" idx="1"/>
          </p:nvPr>
        </p:nvSpPr>
        <p:spPr>
          <a:xfrm>
            <a:off x="228600" y="1600200"/>
            <a:ext cx="8458200" cy="4525963"/>
          </a:xfrm>
        </p:spPr>
        <p:txBody>
          <a:bodyPr rtlCol="1">
            <a:normAutofit/>
          </a:bodyPr>
          <a:lstStyle/>
          <a:p>
            <a:pPr marL="0" indent="0" eaLnBrk="1" fontAlgn="auto" hangingPunct="1">
              <a:spcAft>
                <a:spcPts val="0"/>
              </a:spcAft>
              <a:buFont typeface="Arial" panose="020B0604020202020204" pitchFamily="34" charset="0"/>
              <a:buNone/>
              <a:defRPr/>
            </a:pPr>
            <a:r>
              <a:rPr lang="fa-IR" dirty="0"/>
              <a:t>در فرآیند تکمیل گواهی فوت علت مرگ تحت سه عنوان قابل بررسی است:</a:t>
            </a:r>
          </a:p>
          <a:p>
            <a:pPr marL="514350" indent="-514350" eaLnBrk="1" fontAlgn="auto" hangingPunct="1">
              <a:spcAft>
                <a:spcPts val="0"/>
              </a:spcAft>
              <a:buFont typeface="+mj-lt"/>
              <a:buAutoNum type="arabicPeriod"/>
              <a:defRPr/>
            </a:pPr>
            <a:r>
              <a:rPr lang="fa-IR" dirty="0"/>
              <a:t>علت پایانی یا مستقیم مرگ</a:t>
            </a:r>
            <a:r>
              <a:rPr lang="en-US" sz="2400" dirty="0"/>
              <a:t>Terminal cause(Direct Cause)</a:t>
            </a:r>
          </a:p>
          <a:p>
            <a:pPr marL="514350" indent="-514350" eaLnBrk="1" fontAlgn="auto" hangingPunct="1">
              <a:spcAft>
                <a:spcPts val="0"/>
              </a:spcAft>
              <a:buFont typeface="+mj-lt"/>
              <a:buAutoNum type="arabicPeriod"/>
              <a:defRPr/>
            </a:pPr>
            <a:r>
              <a:rPr lang="fa-IR" dirty="0"/>
              <a:t>علت بینابینی </a:t>
            </a:r>
            <a:r>
              <a:rPr lang="en-US" sz="2400" dirty="0"/>
              <a:t>Intermediate Cause</a:t>
            </a:r>
            <a:r>
              <a:rPr lang="fa-IR" sz="2400" dirty="0"/>
              <a:t> </a:t>
            </a:r>
          </a:p>
          <a:p>
            <a:pPr marL="514350" indent="-514350" eaLnBrk="1" fontAlgn="auto" hangingPunct="1">
              <a:spcAft>
                <a:spcPts val="0"/>
              </a:spcAft>
              <a:buFont typeface="+mj-lt"/>
              <a:buAutoNum type="arabicPeriod"/>
              <a:defRPr/>
            </a:pPr>
            <a:r>
              <a:rPr lang="fa-IR" sz="2900" dirty="0"/>
              <a:t>علت زمینه ای یا آغازين یا </a:t>
            </a:r>
            <a:r>
              <a:rPr lang="fa-IR" sz="2900" dirty="0" err="1"/>
              <a:t>اصلي</a:t>
            </a:r>
            <a:r>
              <a:rPr lang="fa-IR" sz="2900" dirty="0"/>
              <a:t> مرگ</a:t>
            </a:r>
            <a:r>
              <a:rPr lang="en-US" sz="2400" b="1" u="sng" dirty="0">
                <a:solidFill>
                  <a:srgbClr val="FF0000"/>
                </a:solidFill>
              </a:rPr>
              <a:t>Underlying</a:t>
            </a:r>
            <a:r>
              <a:rPr lang="en-US" sz="2400" dirty="0"/>
              <a:t> or Primary Cause</a:t>
            </a:r>
          </a:p>
          <a:p>
            <a:pPr eaLnBrk="1" fontAlgn="auto" hangingPunct="1">
              <a:spcAft>
                <a:spcPts val="0"/>
              </a:spcAft>
              <a:buFont typeface="Arial" panose="020B0604020202020204" pitchFamily="34" charset="0"/>
              <a:buNone/>
              <a:defRPr/>
            </a:pPr>
            <a:endParaRPr lang="fa-IR" dirty="0"/>
          </a:p>
          <a:p>
            <a:pPr eaLnBrk="1" fontAlgn="auto" hangingPunct="1">
              <a:spcAft>
                <a:spcPts val="0"/>
              </a:spcAft>
              <a:defRPr/>
            </a:pPr>
            <a:endParaRPr lang="en-US" dirty="0"/>
          </a:p>
          <a:p>
            <a:pPr eaLnBrk="1" fontAlgn="auto" hangingPunct="1">
              <a:spcAft>
                <a:spcPts val="0"/>
              </a:spcAft>
              <a:defRPr/>
            </a:pPr>
            <a:endParaRPr lang="en-US" dirty="0"/>
          </a:p>
        </p:txBody>
      </p:sp>
    </p:spTree>
    <p:extLst>
      <p:ext uri="{BB962C8B-B14F-4D97-AF65-F5344CB8AC3E}">
        <p14:creationId xmlns:p14="http://schemas.microsoft.com/office/powerpoint/2010/main" val="39548347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8" name="Title 1"/>
          <p:cNvSpPr>
            <a:spLocks noGrp="1"/>
          </p:cNvSpPr>
          <p:nvPr>
            <p:ph type="title"/>
          </p:nvPr>
        </p:nvSpPr>
        <p:spPr/>
        <p:txBody>
          <a:bodyPr/>
          <a:lstStyle/>
          <a:p>
            <a:r>
              <a:rPr lang="fa-IR" dirty="0"/>
              <a:t>مثال 1</a:t>
            </a:r>
            <a:endParaRPr lang="en-US" dirty="0"/>
          </a:p>
        </p:txBody>
      </p:sp>
      <p:sp>
        <p:nvSpPr>
          <p:cNvPr id="342019" name="Content Placeholder 2"/>
          <p:cNvSpPr>
            <a:spLocks noGrp="1"/>
          </p:cNvSpPr>
          <p:nvPr>
            <p:ph idx="1"/>
          </p:nvPr>
        </p:nvSpPr>
        <p:spPr/>
        <p:txBody>
          <a:bodyPr/>
          <a:lstStyle/>
          <a:p>
            <a:r>
              <a:rPr lang="fa-IR" dirty="0"/>
              <a:t>متوفی خانم بارداری  با سابقه کم خونی از 5 ماه قبل از فوت بوده است،  30دقیقه بعد از زایمان به دلیل </a:t>
            </a:r>
            <a:r>
              <a:rPr lang="fa-IR" dirty="0" err="1"/>
              <a:t>آتونی</a:t>
            </a:r>
            <a:r>
              <a:rPr lang="fa-IR" dirty="0"/>
              <a:t> رحم دچار خونریزی شده و 10 دقیقه قبل از مرگ دچار شوک </a:t>
            </a:r>
            <a:r>
              <a:rPr lang="en-US" dirty="0"/>
              <a:t>hypovolemic</a:t>
            </a:r>
            <a:r>
              <a:rPr lang="fa-IR" dirty="0"/>
              <a:t> می گردد.</a:t>
            </a:r>
          </a:p>
        </p:txBody>
      </p:sp>
      <p:sp>
        <p:nvSpPr>
          <p:cNvPr id="342021"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cs typeface="Arial" panose="020B0604020202020204" pitchFamily="34" charset="0"/>
              </a:defRPr>
            </a:lvl1pPr>
            <a:lvl2pPr marL="742950" indent="-285750">
              <a:defRPr>
                <a:solidFill>
                  <a:schemeClr val="tx1"/>
                </a:solidFill>
                <a:latin typeface="Times New Roman" panose="02020603050405020304" pitchFamily="18" charset="0"/>
                <a:cs typeface="Arial" panose="020B0604020202020204" pitchFamily="34" charset="0"/>
              </a:defRPr>
            </a:lvl2pPr>
            <a:lvl3pPr marL="1143000" indent="-228600">
              <a:defRPr>
                <a:solidFill>
                  <a:schemeClr val="tx1"/>
                </a:solidFill>
                <a:latin typeface="Times New Roman" panose="02020603050405020304" pitchFamily="18" charset="0"/>
                <a:cs typeface="Arial" panose="020B0604020202020204" pitchFamily="34" charset="0"/>
              </a:defRPr>
            </a:lvl3pPr>
            <a:lvl4pPr marL="1600200" indent="-228600">
              <a:defRPr>
                <a:solidFill>
                  <a:schemeClr val="tx1"/>
                </a:solidFill>
                <a:latin typeface="Times New Roman" panose="02020603050405020304" pitchFamily="18" charset="0"/>
                <a:cs typeface="Arial" panose="020B0604020202020204" pitchFamily="34" charset="0"/>
              </a:defRPr>
            </a:lvl4pPr>
            <a:lvl5pPr marL="2057400" indent="-228600">
              <a:defRPr>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9pPr>
          </a:lstStyle>
          <a:p>
            <a:fld id="{2D310143-0DB8-4553-9BAE-ACB77C800C5A}" type="slidenum">
              <a:rPr lang="en-US" smtClean="0">
                <a:solidFill>
                  <a:srgbClr val="898989"/>
                </a:solidFill>
              </a:rPr>
              <a:pPr/>
              <a:t>18</a:t>
            </a:fld>
            <a:endParaRPr lang="en-US">
              <a:solidFill>
                <a:srgbClr val="898989"/>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609600"/>
            <a:ext cx="7886700" cy="592931"/>
          </a:xfrm>
        </p:spPr>
        <p:txBody>
          <a:bodyPr>
            <a:normAutofit/>
          </a:bodyPr>
          <a:lstStyle/>
          <a:p>
            <a:pPr algn="ctr" rtl="1"/>
            <a:r>
              <a:rPr lang="fa-IR" sz="2400" dirty="0">
                <a:cs typeface="B Titr" panose="00000700000000000000" pitchFamily="2" charset="-78"/>
              </a:rPr>
              <a:t>نحوه ثبت علل مرگ</a:t>
            </a:r>
          </a:p>
        </p:txBody>
      </p:sp>
      <p:sp>
        <p:nvSpPr>
          <p:cNvPr id="3" name="Content Placeholder 2"/>
          <p:cNvSpPr>
            <a:spLocks noGrp="1"/>
          </p:cNvSpPr>
          <p:nvPr>
            <p:ph idx="1"/>
          </p:nvPr>
        </p:nvSpPr>
        <p:spPr>
          <a:xfrm>
            <a:off x="228600" y="1619250"/>
            <a:ext cx="8572500" cy="4210050"/>
          </a:xfrm>
        </p:spPr>
        <p:txBody>
          <a:bodyPr/>
          <a:lstStyle/>
          <a:p>
            <a:pPr algn="r" rtl="1">
              <a:buFont typeface="Arial" panose="020B0604020202020204" pitchFamily="34" charset="0"/>
              <a:buChar char="•"/>
            </a:pPr>
            <a:endParaRPr lang="fa-IR" sz="1800" dirty="0">
              <a:cs typeface="B Yagut" panose="00000400000000000000" pitchFamily="2" charset="-78"/>
            </a:endParaRPr>
          </a:p>
          <a:p>
            <a:pPr algn="r" rtl="1"/>
            <a:endParaRPr lang="en-US" dirty="0">
              <a:cs typeface="B Yagut" panose="00000400000000000000" pitchFamily="2" charset="-78"/>
            </a:endParaRPr>
          </a:p>
        </p:txBody>
      </p:sp>
      <p:graphicFrame>
        <p:nvGraphicFramePr>
          <p:cNvPr id="5" name="Table 4"/>
          <p:cNvGraphicFramePr>
            <a:graphicFrameLocks noGrp="1"/>
          </p:cNvGraphicFramePr>
          <p:nvPr/>
        </p:nvGraphicFramePr>
        <p:xfrm>
          <a:off x="495301" y="3643663"/>
          <a:ext cx="8305799" cy="2762399"/>
        </p:xfrm>
        <a:graphic>
          <a:graphicData uri="http://schemas.openxmlformats.org/drawingml/2006/table">
            <a:tbl>
              <a:tblPr firstRow="1" bandRow="1">
                <a:tableStyleId>{5C22544A-7EE6-4342-B048-85BDC9FD1C3A}</a:tableStyleId>
              </a:tblPr>
              <a:tblGrid>
                <a:gridCol w="1436370">
                  <a:extLst>
                    <a:ext uri="{9D8B030D-6E8A-4147-A177-3AD203B41FA5}">
                      <a16:colId xmlns:a16="http://schemas.microsoft.com/office/drawing/2014/main" val="20000"/>
                    </a:ext>
                  </a:extLst>
                </a:gridCol>
                <a:gridCol w="4217670">
                  <a:extLst>
                    <a:ext uri="{9D8B030D-6E8A-4147-A177-3AD203B41FA5}">
                      <a16:colId xmlns:a16="http://schemas.microsoft.com/office/drawing/2014/main" val="20001"/>
                    </a:ext>
                  </a:extLst>
                </a:gridCol>
                <a:gridCol w="2651759">
                  <a:extLst>
                    <a:ext uri="{9D8B030D-6E8A-4147-A177-3AD203B41FA5}">
                      <a16:colId xmlns:a16="http://schemas.microsoft.com/office/drawing/2014/main" val="20002"/>
                    </a:ext>
                  </a:extLst>
                </a:gridCol>
              </a:tblGrid>
              <a:tr h="525780">
                <a:tc>
                  <a:txBody>
                    <a:bodyPr/>
                    <a:lstStyle/>
                    <a:p>
                      <a:pPr algn="r"/>
                      <a:r>
                        <a:rPr lang="fa-IR" sz="1500" dirty="0">
                          <a:solidFill>
                            <a:schemeClr val="tx1"/>
                          </a:solidFill>
                          <a:cs typeface="B Titr" panose="00000700000000000000" pitchFamily="2" charset="-78"/>
                        </a:rPr>
                        <a:t>فاصله</a:t>
                      </a:r>
                      <a:r>
                        <a:rPr lang="fa-IR" sz="1500" baseline="0" dirty="0">
                          <a:solidFill>
                            <a:schemeClr val="tx1"/>
                          </a:solidFill>
                          <a:cs typeface="B Titr" panose="00000700000000000000" pitchFamily="2" charset="-78"/>
                        </a:rPr>
                        <a:t> زمانی تا فوت</a:t>
                      </a:r>
                    </a:p>
                    <a:p>
                      <a:pPr algn="r"/>
                      <a:endParaRPr lang="en-US" sz="1500" dirty="0">
                        <a:solidFill>
                          <a:schemeClr val="tx1"/>
                        </a:solidFill>
                        <a:cs typeface="B Titr" panose="00000700000000000000" pitchFamily="2" charset="-78"/>
                      </a:endParaRPr>
                    </a:p>
                  </a:txBody>
                  <a:tcPr marL="68580" marR="68580" marT="34290" marB="34290">
                    <a:solidFill>
                      <a:schemeClr val="bg1"/>
                    </a:solidFill>
                  </a:tcPr>
                </a:tc>
                <a:tc gridSpan="2">
                  <a:txBody>
                    <a:bodyPr/>
                    <a:lstStyle/>
                    <a:p>
                      <a:pPr algn="r"/>
                      <a:r>
                        <a:rPr lang="fa-IR" sz="1500" baseline="0" dirty="0">
                          <a:solidFill>
                            <a:schemeClr val="tx1"/>
                          </a:solidFill>
                          <a:cs typeface="B Titr" panose="00000700000000000000" pitchFamily="2" charset="-78"/>
                        </a:rPr>
                        <a:t>                                              </a:t>
                      </a:r>
                      <a:r>
                        <a:rPr lang="fa-IR" sz="1500" dirty="0">
                          <a:solidFill>
                            <a:schemeClr val="tx1"/>
                          </a:solidFill>
                          <a:cs typeface="B Titr" panose="00000700000000000000" pitchFamily="2" charset="-78"/>
                        </a:rPr>
                        <a:t>فوت به دلیل</a:t>
                      </a:r>
                    </a:p>
                  </a:txBody>
                  <a:tcPr marL="68580" marR="68580" marT="34290" marB="34290">
                    <a:solidFill>
                      <a:schemeClr val="bg1"/>
                    </a:solidFill>
                  </a:tcPr>
                </a:tc>
                <a:tc hMerge="1">
                  <a:txBody>
                    <a:bodyPr/>
                    <a:lstStyle/>
                    <a:p>
                      <a:pPr algn="r"/>
                      <a:endParaRPr lang="en-US" sz="2000" dirty="0">
                        <a:solidFill>
                          <a:schemeClr val="tx1"/>
                        </a:solidFill>
                        <a:cs typeface="B Titr" panose="00000700000000000000" pitchFamily="2" charset="-78"/>
                      </a:endParaRPr>
                    </a:p>
                  </a:txBody>
                  <a:tcPr/>
                </a:tc>
                <a:extLst>
                  <a:ext uri="{0D108BD9-81ED-4DB2-BD59-A6C34878D82A}">
                    <a16:rowId xmlns:a16="http://schemas.microsoft.com/office/drawing/2014/main" val="10000"/>
                  </a:ext>
                </a:extLst>
              </a:tr>
              <a:tr h="576762">
                <a:tc>
                  <a:txBody>
                    <a:bodyPr/>
                    <a:lstStyle/>
                    <a:p>
                      <a:pPr marL="0" algn="r" defTabSz="914400" rtl="0" eaLnBrk="1" latinLnBrk="0" hangingPunct="1"/>
                      <a:r>
                        <a:rPr lang="fa-IR" sz="1400" b="1" kern="1200" dirty="0">
                          <a:solidFill>
                            <a:schemeClr val="tx1"/>
                          </a:solidFill>
                          <a:latin typeface="+mn-lt"/>
                          <a:ea typeface="+mn-ea"/>
                          <a:cs typeface="B Yagut" panose="00000400000000000000" pitchFamily="2" charset="-78"/>
                        </a:rPr>
                        <a:t>10 دقیقه</a:t>
                      </a:r>
                      <a:endParaRPr lang="en-US" sz="1400" b="1" kern="1200" dirty="0">
                        <a:solidFill>
                          <a:schemeClr val="tx1"/>
                        </a:solidFill>
                        <a:latin typeface="+mn-lt"/>
                        <a:ea typeface="+mn-ea"/>
                        <a:cs typeface="B Yagut" panose="00000400000000000000" pitchFamily="2" charset="-78"/>
                      </a:endParaRPr>
                    </a:p>
                  </a:txBody>
                  <a:tcPr marL="68580" marR="68580" marT="34290" marB="34290">
                    <a:solidFill>
                      <a:schemeClr val="accent6">
                        <a:lumMod val="60000"/>
                        <a:lumOff val="40000"/>
                      </a:schemeClr>
                    </a:solidFill>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1400" b="1" kern="1200" dirty="0">
                          <a:solidFill>
                            <a:schemeClr val="dk1"/>
                          </a:solidFill>
                          <a:latin typeface="+mn-lt"/>
                          <a:ea typeface="+mn-ea"/>
                          <a:cs typeface="B Yagut" panose="00000400000000000000" pitchFamily="2" charset="-78"/>
                        </a:rPr>
                        <a:t>    </a:t>
                      </a:r>
                      <a:r>
                        <a:rPr lang="fa-IR" sz="1400" b="1" kern="1200" dirty="0">
                          <a:solidFill>
                            <a:srgbClr val="FF0000"/>
                          </a:solidFill>
                          <a:latin typeface="+mn-lt"/>
                          <a:ea typeface="+mn-ea"/>
                          <a:cs typeface="B Yagut" panose="00000400000000000000" pitchFamily="2" charset="-78"/>
                        </a:rPr>
                        <a:t>شوک </a:t>
                      </a:r>
                      <a:r>
                        <a:rPr lang="fa-IR" sz="1400" b="1" kern="1200" dirty="0" err="1">
                          <a:solidFill>
                            <a:srgbClr val="FF0000"/>
                          </a:solidFill>
                          <a:latin typeface="+mn-lt"/>
                          <a:ea typeface="+mn-ea"/>
                          <a:cs typeface="B Yagut" panose="00000400000000000000" pitchFamily="2" charset="-78"/>
                        </a:rPr>
                        <a:t>هایپوولومیک</a:t>
                      </a:r>
                      <a:r>
                        <a:rPr lang="fa-IR" sz="1400" b="1" kern="1200" dirty="0">
                          <a:solidFill>
                            <a:schemeClr val="dk1"/>
                          </a:solidFill>
                          <a:latin typeface="+mn-lt"/>
                          <a:ea typeface="+mn-ea"/>
                          <a:cs typeface="B Yagut" panose="00000400000000000000" pitchFamily="2" charset="-78"/>
                        </a:rPr>
                        <a:t>(به دلیل</a:t>
                      </a:r>
                      <a:r>
                        <a:rPr lang="fa-IR" sz="1400" b="1" kern="1200" baseline="0" dirty="0">
                          <a:solidFill>
                            <a:schemeClr val="dk1"/>
                          </a:solidFill>
                          <a:latin typeface="+mn-lt"/>
                          <a:ea typeface="+mn-ea"/>
                          <a:cs typeface="B Yagut" panose="00000400000000000000" pitchFamily="2" charset="-78"/>
                        </a:rPr>
                        <a:t>)</a:t>
                      </a:r>
                      <a:endParaRPr lang="en-US" sz="1400" b="1" kern="1200" dirty="0">
                        <a:solidFill>
                          <a:schemeClr val="dk1"/>
                        </a:solidFill>
                        <a:latin typeface="+mn-lt"/>
                        <a:ea typeface="+mn-ea"/>
                        <a:cs typeface="B Yagut" panose="00000400000000000000" pitchFamily="2" charset="-78"/>
                      </a:endParaRPr>
                    </a:p>
                  </a:txBody>
                  <a:tcPr marL="68580" marR="68580" marT="34290" marB="34290">
                    <a:solidFill>
                      <a:schemeClr val="accent6">
                        <a:lumMod val="60000"/>
                        <a:lumOff val="40000"/>
                      </a:schemeClr>
                    </a:solidFill>
                  </a:tcPr>
                </a:tc>
                <a:tc>
                  <a:txBody>
                    <a:bodyPr/>
                    <a:lstStyle/>
                    <a:p>
                      <a:pPr marL="0" algn="r" defTabSz="914400" rtl="1" eaLnBrk="1" latinLnBrk="0" hangingPunct="1"/>
                      <a:r>
                        <a:rPr lang="fa-IR" sz="1400" b="1" kern="1200" dirty="0">
                          <a:solidFill>
                            <a:schemeClr val="dk1"/>
                          </a:solidFill>
                          <a:latin typeface="+mn-lt"/>
                          <a:ea typeface="+mn-ea"/>
                          <a:cs typeface="B Yagut" panose="00000400000000000000" pitchFamily="2" charset="-78"/>
                        </a:rPr>
                        <a:t>الف- علت </a:t>
                      </a:r>
                      <a:r>
                        <a:rPr lang="en-US" sz="1400" b="1" kern="1200" dirty="0">
                          <a:solidFill>
                            <a:schemeClr val="dk1"/>
                          </a:solidFill>
                          <a:latin typeface="+mn-lt"/>
                          <a:ea typeface="+mn-ea"/>
                          <a:cs typeface="B Yagut" panose="00000400000000000000" pitchFamily="2" charset="-78"/>
                        </a:rPr>
                        <a:t> </a:t>
                      </a:r>
                      <a:r>
                        <a:rPr lang="fa-IR" sz="1400" b="1" kern="1200" dirty="0">
                          <a:solidFill>
                            <a:schemeClr val="dk1"/>
                          </a:solidFill>
                          <a:latin typeface="+mn-lt"/>
                          <a:ea typeface="+mn-ea"/>
                          <a:cs typeface="B Yagut" panose="00000400000000000000" pitchFamily="2" charset="-78"/>
                        </a:rPr>
                        <a:t>پایانی</a:t>
                      </a:r>
                      <a:r>
                        <a:rPr lang="fa-IR" sz="1400" b="1" kern="1200" baseline="0" dirty="0">
                          <a:solidFill>
                            <a:schemeClr val="dk1"/>
                          </a:solidFill>
                          <a:latin typeface="+mn-lt"/>
                          <a:ea typeface="+mn-ea"/>
                          <a:cs typeface="B Yagut" panose="00000400000000000000" pitchFamily="2" charset="-78"/>
                        </a:rPr>
                        <a:t> یا </a:t>
                      </a:r>
                      <a:r>
                        <a:rPr lang="fa-IR" sz="1400" b="1" kern="1200" dirty="0">
                          <a:solidFill>
                            <a:schemeClr val="dk1"/>
                          </a:solidFill>
                          <a:latin typeface="+mn-lt"/>
                          <a:ea typeface="+mn-ea"/>
                          <a:cs typeface="B Yagut" panose="00000400000000000000" pitchFamily="2" charset="-78"/>
                        </a:rPr>
                        <a:t>مستقیم</a:t>
                      </a:r>
                      <a:r>
                        <a:rPr lang="fa-IR" sz="1400" b="1" kern="1200" baseline="0" dirty="0">
                          <a:solidFill>
                            <a:schemeClr val="dk1"/>
                          </a:solidFill>
                          <a:latin typeface="+mn-lt"/>
                          <a:ea typeface="+mn-ea"/>
                          <a:cs typeface="B Yagut" panose="00000400000000000000" pitchFamily="2" charset="-78"/>
                        </a:rPr>
                        <a:t> </a:t>
                      </a:r>
                      <a:r>
                        <a:rPr lang="fa-IR" sz="1400" b="1" kern="1200" dirty="0">
                          <a:solidFill>
                            <a:schemeClr val="dk1"/>
                          </a:solidFill>
                          <a:latin typeface="+mn-lt"/>
                          <a:ea typeface="+mn-ea"/>
                          <a:cs typeface="B Yagut" panose="00000400000000000000" pitchFamily="2" charset="-78"/>
                        </a:rPr>
                        <a:t>(</a:t>
                      </a:r>
                      <a:r>
                        <a:rPr lang="en-US" sz="1400" b="1" kern="1200" dirty="0">
                          <a:solidFill>
                            <a:schemeClr val="dk1"/>
                          </a:solidFill>
                          <a:latin typeface="+mn-lt"/>
                          <a:ea typeface="+mn-ea"/>
                          <a:cs typeface="B Yagut" panose="00000400000000000000" pitchFamily="2" charset="-78"/>
                        </a:rPr>
                        <a:t>Terminal or </a:t>
                      </a:r>
                      <a:r>
                        <a:rPr lang="en-US" sz="1400" b="1" kern="1200" baseline="0" dirty="0">
                          <a:solidFill>
                            <a:schemeClr val="dk1"/>
                          </a:solidFill>
                          <a:latin typeface="+mn-lt"/>
                          <a:ea typeface="+mn-ea"/>
                          <a:cs typeface="B Yagut" panose="00000400000000000000" pitchFamily="2" charset="-78"/>
                        </a:rPr>
                        <a:t>Direct Cause</a:t>
                      </a:r>
                      <a:r>
                        <a:rPr lang="fa-IR" sz="1400" b="1" kern="1200" dirty="0">
                          <a:solidFill>
                            <a:schemeClr val="dk1"/>
                          </a:solidFill>
                          <a:latin typeface="+mn-lt"/>
                          <a:ea typeface="+mn-ea"/>
                          <a:cs typeface="B Yagut" panose="00000400000000000000" pitchFamily="2" charset="-78"/>
                        </a:rPr>
                        <a:t> )</a:t>
                      </a:r>
                      <a:endParaRPr lang="en-US" sz="1400" b="1" kern="1200" dirty="0">
                        <a:solidFill>
                          <a:schemeClr val="dk1"/>
                        </a:solidFill>
                        <a:latin typeface="+mn-lt"/>
                        <a:ea typeface="+mn-ea"/>
                        <a:cs typeface="B Yagut" panose="00000400000000000000" pitchFamily="2" charset="-78"/>
                      </a:endParaRPr>
                    </a:p>
                  </a:txBody>
                  <a:tcPr marL="68580" marR="68580" marT="34290" marB="34290">
                    <a:solidFill>
                      <a:schemeClr val="accent6">
                        <a:lumMod val="60000"/>
                        <a:lumOff val="40000"/>
                      </a:schemeClr>
                    </a:solidFill>
                  </a:tcPr>
                </a:tc>
                <a:extLst>
                  <a:ext uri="{0D108BD9-81ED-4DB2-BD59-A6C34878D82A}">
                    <a16:rowId xmlns:a16="http://schemas.microsoft.com/office/drawing/2014/main" val="10001"/>
                  </a:ext>
                </a:extLst>
              </a:tr>
              <a:tr h="506333">
                <a:tc>
                  <a:txBody>
                    <a:bodyPr/>
                    <a:lstStyle/>
                    <a:p>
                      <a:pPr marL="0" algn="r" defTabSz="914400" rtl="0" eaLnBrk="1" latinLnBrk="0" hangingPunct="1"/>
                      <a:r>
                        <a:rPr lang="fa-IR" sz="1400" b="1" kern="1200" dirty="0">
                          <a:solidFill>
                            <a:schemeClr val="tx1"/>
                          </a:solidFill>
                          <a:latin typeface="+mn-lt"/>
                          <a:ea typeface="+mn-ea"/>
                          <a:cs typeface="B Yagut" panose="00000400000000000000" pitchFamily="2" charset="-78"/>
                        </a:rPr>
                        <a:t>30 دقیقه</a:t>
                      </a:r>
                      <a:endParaRPr lang="en-US" sz="1400" b="1" kern="1200" dirty="0">
                        <a:solidFill>
                          <a:schemeClr val="tx1"/>
                        </a:solidFill>
                        <a:latin typeface="+mn-lt"/>
                        <a:ea typeface="+mn-ea"/>
                        <a:cs typeface="B Yagut" panose="00000400000000000000" pitchFamily="2" charset="-78"/>
                      </a:endParaRPr>
                    </a:p>
                  </a:txBody>
                  <a:tcPr marL="68580" marR="68580" marT="34290" marB="34290">
                    <a:solidFill>
                      <a:schemeClr val="accent1"/>
                    </a:solidFill>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1400" b="1" kern="1200" dirty="0">
                          <a:solidFill>
                            <a:schemeClr val="dk1"/>
                          </a:solidFill>
                          <a:latin typeface="+mn-lt"/>
                          <a:ea typeface="+mn-ea"/>
                          <a:cs typeface="B Yagut" panose="00000400000000000000" pitchFamily="2" charset="-78"/>
                        </a:rPr>
                        <a:t>                              </a:t>
                      </a:r>
                      <a:r>
                        <a:rPr lang="fa-IR" sz="1400" b="1" kern="1200" dirty="0">
                          <a:solidFill>
                            <a:srgbClr val="FF0000"/>
                          </a:solidFill>
                          <a:latin typeface="+mn-lt"/>
                          <a:ea typeface="+mn-ea"/>
                          <a:cs typeface="B Yagut" panose="00000400000000000000" pitchFamily="2" charset="-78"/>
                        </a:rPr>
                        <a:t>خونریزی بعد از زایمان</a:t>
                      </a:r>
                      <a:r>
                        <a:rPr lang="fa-IR" sz="1400" b="1" kern="1200" dirty="0">
                          <a:solidFill>
                            <a:schemeClr val="dk1"/>
                          </a:solidFill>
                          <a:latin typeface="+mn-lt"/>
                          <a:ea typeface="+mn-ea"/>
                          <a:cs typeface="B Yagut" panose="00000400000000000000" pitchFamily="2" charset="-78"/>
                        </a:rPr>
                        <a:t> (به دلیل)</a:t>
                      </a:r>
                      <a:endParaRPr lang="en-US" sz="1400" b="1" kern="1200" dirty="0">
                        <a:solidFill>
                          <a:schemeClr val="dk1"/>
                        </a:solidFill>
                        <a:latin typeface="+mn-lt"/>
                        <a:ea typeface="+mn-ea"/>
                        <a:cs typeface="B Yagut" panose="00000400000000000000" pitchFamily="2" charset="-78"/>
                      </a:endParaRPr>
                    </a:p>
                  </a:txBody>
                  <a:tcPr marL="68580" marR="68580" marT="34290" marB="34290">
                    <a:solidFill>
                      <a:schemeClr val="accent1"/>
                    </a:solidFill>
                  </a:tcPr>
                </a:tc>
                <a:tc>
                  <a:txBody>
                    <a:bodyPr/>
                    <a:lstStyle/>
                    <a:p>
                      <a:pPr marL="0" algn="r" defTabSz="914400" rtl="1" eaLnBrk="1" latinLnBrk="0" hangingPunct="1"/>
                      <a:r>
                        <a:rPr lang="fa-IR" sz="1400" b="1" kern="1200" dirty="0">
                          <a:solidFill>
                            <a:schemeClr val="dk1"/>
                          </a:solidFill>
                          <a:latin typeface="+mn-lt"/>
                          <a:ea typeface="+mn-ea"/>
                          <a:cs typeface="B Yagut" panose="00000400000000000000" pitchFamily="2" charset="-78"/>
                        </a:rPr>
                        <a:t>ب- علت بینا بینی </a:t>
                      </a:r>
                    </a:p>
                    <a:p>
                      <a:pPr marL="0" algn="r" defTabSz="914400" rtl="1" eaLnBrk="1" latinLnBrk="0" hangingPunct="1"/>
                      <a:r>
                        <a:rPr lang="fa-IR" sz="1400" b="1" kern="1200" dirty="0">
                          <a:solidFill>
                            <a:schemeClr val="dk1"/>
                          </a:solidFill>
                          <a:latin typeface="+mn-lt"/>
                          <a:ea typeface="+mn-ea"/>
                          <a:cs typeface="B Yagut" panose="00000400000000000000" pitchFamily="2" charset="-78"/>
                        </a:rPr>
                        <a:t>(</a:t>
                      </a:r>
                      <a:r>
                        <a:rPr lang="en-US" sz="1400" b="1" kern="1200" dirty="0">
                          <a:solidFill>
                            <a:schemeClr val="dk1"/>
                          </a:solidFill>
                          <a:latin typeface="+mn-lt"/>
                          <a:ea typeface="+mn-ea"/>
                          <a:cs typeface="B Yagut" panose="00000400000000000000" pitchFamily="2" charset="-78"/>
                        </a:rPr>
                        <a:t>Intermediate Cause</a:t>
                      </a:r>
                      <a:r>
                        <a:rPr lang="fa-IR" sz="1400" b="1" kern="1200" dirty="0">
                          <a:solidFill>
                            <a:schemeClr val="dk1"/>
                          </a:solidFill>
                          <a:latin typeface="+mn-lt"/>
                          <a:ea typeface="+mn-ea"/>
                          <a:cs typeface="B Yagut" panose="00000400000000000000" pitchFamily="2" charset="-78"/>
                        </a:rPr>
                        <a:t> )</a:t>
                      </a:r>
                      <a:endParaRPr lang="en-US" sz="1400" b="1" kern="1200" dirty="0">
                        <a:solidFill>
                          <a:schemeClr val="dk1"/>
                        </a:solidFill>
                        <a:latin typeface="+mn-lt"/>
                        <a:ea typeface="+mn-ea"/>
                        <a:cs typeface="B Yagut" panose="00000400000000000000" pitchFamily="2" charset="-78"/>
                      </a:endParaRPr>
                    </a:p>
                  </a:txBody>
                  <a:tcPr marL="68580" marR="68580" marT="34290" marB="34290">
                    <a:solidFill>
                      <a:schemeClr val="accent1"/>
                    </a:solidFill>
                  </a:tcPr>
                </a:tc>
                <a:extLst>
                  <a:ext uri="{0D108BD9-81ED-4DB2-BD59-A6C34878D82A}">
                    <a16:rowId xmlns:a16="http://schemas.microsoft.com/office/drawing/2014/main" val="10002"/>
                  </a:ext>
                </a:extLst>
              </a:tr>
              <a:tr h="576762">
                <a:tc>
                  <a:txBody>
                    <a:bodyPr/>
                    <a:lstStyle/>
                    <a:p>
                      <a:pPr marL="0" algn="r" defTabSz="914400" rtl="0" eaLnBrk="1" latinLnBrk="0" hangingPunct="1"/>
                      <a:r>
                        <a:rPr lang="fa-IR" sz="1400" b="1" kern="1200" dirty="0">
                          <a:solidFill>
                            <a:schemeClr val="tx1"/>
                          </a:solidFill>
                          <a:latin typeface="+mn-lt"/>
                          <a:ea typeface="+mn-ea"/>
                          <a:cs typeface="B Yagut" panose="00000400000000000000" pitchFamily="2" charset="-78"/>
                        </a:rPr>
                        <a:t>1 ساعت</a:t>
                      </a:r>
                      <a:endParaRPr lang="en-US" sz="1400" b="1" kern="1200" dirty="0">
                        <a:solidFill>
                          <a:schemeClr val="tx1"/>
                        </a:solidFill>
                        <a:latin typeface="+mn-lt"/>
                        <a:ea typeface="+mn-ea"/>
                        <a:cs typeface="B Yagut" panose="00000400000000000000" pitchFamily="2" charset="-78"/>
                      </a:endParaRPr>
                    </a:p>
                  </a:txBody>
                  <a:tcPr marL="68580" marR="68580" marT="34290" marB="34290">
                    <a:solidFill>
                      <a:srgbClr val="FF0000"/>
                    </a:solidFill>
                  </a:tcPr>
                </a:tc>
                <a:tc>
                  <a:txBody>
                    <a:bodyPr/>
                    <a:lstStyle/>
                    <a:p>
                      <a:pPr marL="0" algn="r" defTabSz="914400" rtl="1" eaLnBrk="1" latinLnBrk="0" hangingPunct="1"/>
                      <a:r>
                        <a:rPr lang="fa-IR" sz="1400" b="1" kern="1200" dirty="0">
                          <a:solidFill>
                            <a:schemeClr val="dk1"/>
                          </a:solidFill>
                          <a:latin typeface="+mn-lt"/>
                          <a:ea typeface="+mn-ea"/>
                          <a:cs typeface="B Yagut" panose="00000400000000000000" pitchFamily="2" charset="-78"/>
                        </a:rPr>
                        <a:t>                                                                              </a:t>
                      </a:r>
                      <a:r>
                        <a:rPr lang="fa-IR" sz="1400" b="1" kern="1200" dirty="0" err="1">
                          <a:solidFill>
                            <a:schemeClr val="dk1"/>
                          </a:solidFill>
                          <a:latin typeface="+mn-lt"/>
                          <a:ea typeface="+mn-ea"/>
                          <a:cs typeface="B Yagut" panose="00000400000000000000" pitchFamily="2" charset="-78"/>
                        </a:rPr>
                        <a:t>آتونی</a:t>
                      </a:r>
                      <a:r>
                        <a:rPr lang="fa-IR" sz="1400" b="1" kern="1200" dirty="0">
                          <a:solidFill>
                            <a:schemeClr val="dk1"/>
                          </a:solidFill>
                          <a:latin typeface="+mn-lt"/>
                          <a:ea typeface="+mn-ea"/>
                          <a:cs typeface="B Yagut" panose="00000400000000000000" pitchFamily="2" charset="-78"/>
                        </a:rPr>
                        <a:t> رحم</a:t>
                      </a:r>
                    </a:p>
                  </a:txBody>
                  <a:tcPr marL="68580" marR="68580" marT="34290" marB="34290">
                    <a:solidFill>
                      <a:srgbClr val="FF0000"/>
                    </a:solidFill>
                  </a:tcPr>
                </a:tc>
                <a:tc>
                  <a:txBody>
                    <a:bodyPr/>
                    <a:lstStyle/>
                    <a:p>
                      <a:pPr marL="0" algn="r" defTabSz="914400" rtl="1" eaLnBrk="1" latinLnBrk="0" hangingPunct="1"/>
                      <a:r>
                        <a:rPr lang="fa-IR" sz="1400" b="1" kern="1200" dirty="0">
                          <a:solidFill>
                            <a:schemeClr val="dk1"/>
                          </a:solidFill>
                          <a:latin typeface="+mn-lt"/>
                          <a:ea typeface="+mn-ea"/>
                          <a:cs typeface="B Yagut" panose="00000400000000000000" pitchFamily="2" charset="-78"/>
                        </a:rPr>
                        <a:t>ج- علت زمینه ای یا آغازین یا اصلی </a:t>
                      </a:r>
                    </a:p>
                    <a:p>
                      <a:pPr marL="0" algn="r" defTabSz="914400" rtl="1" eaLnBrk="1" latinLnBrk="0" hangingPunct="1"/>
                      <a:r>
                        <a:rPr lang="fa-IR" sz="1400" b="1" kern="1200" dirty="0">
                          <a:solidFill>
                            <a:schemeClr val="dk1"/>
                          </a:solidFill>
                          <a:latin typeface="+mn-lt"/>
                          <a:ea typeface="+mn-ea"/>
                          <a:cs typeface="B Yagut" panose="00000400000000000000" pitchFamily="2" charset="-78"/>
                        </a:rPr>
                        <a:t>( </a:t>
                      </a:r>
                      <a:r>
                        <a:rPr lang="en-US" sz="1400" b="1" kern="1200" dirty="0">
                          <a:solidFill>
                            <a:schemeClr val="dk1"/>
                          </a:solidFill>
                          <a:latin typeface="+mn-lt"/>
                          <a:ea typeface="+mn-ea"/>
                          <a:cs typeface="B Yagut" panose="00000400000000000000" pitchFamily="2" charset="-78"/>
                        </a:rPr>
                        <a:t>Underlying or</a:t>
                      </a:r>
                      <a:r>
                        <a:rPr lang="en-US" sz="1400" b="1" kern="1200" baseline="0" dirty="0">
                          <a:solidFill>
                            <a:schemeClr val="dk1"/>
                          </a:solidFill>
                          <a:latin typeface="+mn-lt"/>
                          <a:ea typeface="+mn-ea"/>
                          <a:cs typeface="B Yagut" panose="00000400000000000000" pitchFamily="2" charset="-78"/>
                        </a:rPr>
                        <a:t> Primary Cause</a:t>
                      </a:r>
                      <a:r>
                        <a:rPr lang="fa-IR" sz="1400" b="1" kern="1200" dirty="0">
                          <a:solidFill>
                            <a:schemeClr val="dk1"/>
                          </a:solidFill>
                          <a:latin typeface="+mn-lt"/>
                          <a:ea typeface="+mn-ea"/>
                          <a:cs typeface="B Yagut" panose="00000400000000000000" pitchFamily="2" charset="-78"/>
                        </a:rPr>
                        <a:t>  ) </a:t>
                      </a:r>
                      <a:endParaRPr lang="en-US" sz="1400" b="1" kern="1200" dirty="0">
                        <a:solidFill>
                          <a:schemeClr val="dk1"/>
                        </a:solidFill>
                        <a:latin typeface="+mn-lt"/>
                        <a:ea typeface="+mn-ea"/>
                        <a:cs typeface="B Yagut" panose="00000400000000000000" pitchFamily="2" charset="-78"/>
                      </a:endParaRPr>
                    </a:p>
                  </a:txBody>
                  <a:tcPr marL="68580" marR="68580" marT="34290" marB="34290">
                    <a:solidFill>
                      <a:srgbClr val="FF0000"/>
                    </a:solidFill>
                  </a:tcPr>
                </a:tc>
                <a:extLst>
                  <a:ext uri="{0D108BD9-81ED-4DB2-BD59-A6C34878D82A}">
                    <a16:rowId xmlns:a16="http://schemas.microsoft.com/office/drawing/2014/main" val="10003"/>
                  </a:ext>
                </a:extLst>
              </a:tr>
              <a:tr h="576762">
                <a:tc>
                  <a:txBody>
                    <a:bodyPr/>
                    <a:lstStyle/>
                    <a:p>
                      <a:pPr marL="0" algn="r" defTabSz="914400" rtl="0" eaLnBrk="1" latinLnBrk="0" hangingPunct="1"/>
                      <a:r>
                        <a:rPr lang="fa-IR" sz="1400" b="1" kern="1200" dirty="0">
                          <a:solidFill>
                            <a:schemeClr val="tx1"/>
                          </a:solidFill>
                          <a:latin typeface="+mn-lt"/>
                          <a:ea typeface="+mn-ea"/>
                          <a:cs typeface="B Yagut" panose="00000400000000000000" pitchFamily="2" charset="-78"/>
                        </a:rPr>
                        <a:t>5</a:t>
                      </a:r>
                      <a:r>
                        <a:rPr lang="fa-IR" sz="1400" b="1" kern="1200" baseline="0" dirty="0">
                          <a:solidFill>
                            <a:schemeClr val="tx1"/>
                          </a:solidFill>
                          <a:latin typeface="+mn-lt"/>
                          <a:ea typeface="+mn-ea"/>
                          <a:cs typeface="B Yagut" panose="00000400000000000000" pitchFamily="2" charset="-78"/>
                        </a:rPr>
                        <a:t> ماه</a:t>
                      </a:r>
                      <a:endParaRPr lang="en-US" sz="1400" b="1" kern="1200" dirty="0">
                        <a:solidFill>
                          <a:schemeClr val="tx1"/>
                        </a:solidFill>
                        <a:latin typeface="+mn-lt"/>
                        <a:ea typeface="+mn-ea"/>
                        <a:cs typeface="B Yagut" panose="00000400000000000000" pitchFamily="2" charset="-78"/>
                      </a:endParaRPr>
                    </a:p>
                  </a:txBody>
                  <a:tcPr marL="68580" marR="68580" marT="34290" marB="34290">
                    <a:solidFill>
                      <a:schemeClr val="accent6">
                        <a:lumMod val="20000"/>
                        <a:lumOff val="80000"/>
                      </a:schemeClr>
                    </a:solidFill>
                  </a:tcPr>
                </a:tc>
                <a:tc>
                  <a:txBody>
                    <a:bodyPr/>
                    <a:lstStyle/>
                    <a:p>
                      <a:pPr marL="0" algn="r" defTabSz="914400" rtl="1" eaLnBrk="1" latinLnBrk="0" hangingPunct="1"/>
                      <a:r>
                        <a:rPr lang="fa-IR" sz="1400" b="1" kern="1200" dirty="0">
                          <a:solidFill>
                            <a:schemeClr val="dk1"/>
                          </a:solidFill>
                          <a:latin typeface="+mn-lt"/>
                          <a:ea typeface="+mn-ea"/>
                          <a:cs typeface="B Yagut" panose="00000400000000000000" pitchFamily="2" charset="-78"/>
                        </a:rPr>
                        <a:t>کم خونی</a:t>
                      </a:r>
                      <a:endParaRPr lang="en-US" sz="1400" b="1" kern="1200" dirty="0">
                        <a:solidFill>
                          <a:schemeClr val="dk1"/>
                        </a:solidFill>
                        <a:latin typeface="+mn-lt"/>
                        <a:ea typeface="+mn-ea"/>
                        <a:cs typeface="B Yagut" panose="00000400000000000000" pitchFamily="2" charset="-78"/>
                      </a:endParaRPr>
                    </a:p>
                  </a:txBody>
                  <a:tcPr marL="68580" marR="68580" marT="34290" marB="34290">
                    <a:solidFill>
                      <a:schemeClr val="accent6">
                        <a:lumMod val="20000"/>
                        <a:lumOff val="80000"/>
                      </a:schemeClr>
                    </a:solidFill>
                  </a:tcPr>
                </a:tc>
                <a:tc>
                  <a:txBody>
                    <a:bodyPr/>
                    <a:lstStyle/>
                    <a:p>
                      <a:pPr marL="0" algn="r" defTabSz="914400" rtl="1" eaLnBrk="1" latinLnBrk="0" hangingPunct="1"/>
                      <a:r>
                        <a:rPr lang="fa-IR" sz="1400" b="1" kern="1200" dirty="0">
                          <a:solidFill>
                            <a:schemeClr val="dk1"/>
                          </a:solidFill>
                          <a:latin typeface="+mn-lt"/>
                          <a:ea typeface="+mn-ea"/>
                          <a:cs typeface="B Yagut" panose="00000400000000000000" pitchFamily="2" charset="-78"/>
                        </a:rPr>
                        <a:t>علل سهیم در مرگ </a:t>
                      </a:r>
                      <a:endParaRPr lang="en-US" sz="1400" b="1" kern="1200" dirty="0">
                        <a:solidFill>
                          <a:schemeClr val="dk1"/>
                        </a:solidFill>
                        <a:latin typeface="+mn-lt"/>
                        <a:ea typeface="+mn-ea"/>
                        <a:cs typeface="B Yagut" panose="00000400000000000000" pitchFamily="2" charset="-78"/>
                      </a:endParaRPr>
                    </a:p>
                  </a:txBody>
                  <a:tcPr marL="68580" marR="68580" marT="34290" marB="34290">
                    <a:solidFill>
                      <a:schemeClr val="accent6">
                        <a:lumMod val="20000"/>
                        <a:lumOff val="80000"/>
                      </a:schemeClr>
                    </a:solidFill>
                  </a:tcPr>
                </a:tc>
                <a:extLst>
                  <a:ext uri="{0D108BD9-81ED-4DB2-BD59-A6C34878D82A}">
                    <a16:rowId xmlns:a16="http://schemas.microsoft.com/office/drawing/2014/main" val="10004"/>
                  </a:ext>
                </a:extLst>
              </a:tr>
            </a:tbl>
          </a:graphicData>
        </a:graphic>
      </p:graphicFrame>
      <p:cxnSp>
        <p:nvCxnSpPr>
          <p:cNvPr id="7" name="Straight Arrow Connector 6"/>
          <p:cNvCxnSpPr/>
          <p:nvPr/>
        </p:nvCxnSpPr>
        <p:spPr>
          <a:xfrm>
            <a:off x="6057900" y="3832860"/>
            <a:ext cx="0" cy="510540"/>
          </a:xfrm>
          <a:prstGeom prst="straightConnector1">
            <a:avLst/>
          </a:prstGeom>
          <a:ln w="31750">
            <a:solidFill>
              <a:schemeClr val="tx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5086350" y="4450080"/>
            <a:ext cx="0" cy="510540"/>
          </a:xfrm>
          <a:prstGeom prst="straightConnector1">
            <a:avLst/>
          </a:prstGeom>
          <a:ln w="31750">
            <a:solidFill>
              <a:schemeClr val="tx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3246120" y="5055870"/>
            <a:ext cx="0" cy="430530"/>
          </a:xfrm>
          <a:prstGeom prst="straightConnector1">
            <a:avLst/>
          </a:prstGeom>
          <a:ln w="31750">
            <a:solidFill>
              <a:schemeClr val="tx1"/>
            </a:solidFill>
            <a:prstDash val="sysDot"/>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60616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33826" name="Title 1"/>
          <p:cNvSpPr>
            <a:spLocks noGrp="1"/>
          </p:cNvSpPr>
          <p:nvPr>
            <p:ph type="ctrTitle"/>
          </p:nvPr>
        </p:nvSpPr>
        <p:spPr>
          <a:xfrm>
            <a:off x="457200" y="304800"/>
            <a:ext cx="8305800" cy="4724400"/>
          </a:xfrm>
          <a:solidFill>
            <a:schemeClr val="bg1"/>
          </a:solidFill>
        </p:spPr>
        <p:txBody>
          <a:bodyPr>
            <a:normAutofit fontScale="90000"/>
          </a:bodyPr>
          <a:lstStyle/>
          <a:p>
            <a:pPr eaLnBrk="1" hangingPunct="1"/>
            <a:r>
              <a:rPr lang="fa-IR" altLang="en-US" dirty="0"/>
              <a:t/>
            </a:r>
            <a:br>
              <a:rPr lang="fa-IR" altLang="en-US" dirty="0"/>
            </a:br>
            <a:r>
              <a:rPr lang="fa-IR" altLang="en-US" dirty="0"/>
              <a:t>طراحی مداخلات پیشگیرانه براساس علل مرگ مادری</a:t>
            </a:r>
            <a:br>
              <a:rPr lang="fa-IR" altLang="en-US" dirty="0"/>
            </a:br>
            <a:r>
              <a:rPr lang="fa-IR" altLang="en-US" dirty="0"/>
              <a:t>و</a:t>
            </a:r>
            <a:br>
              <a:rPr lang="fa-IR" altLang="en-US" dirty="0"/>
            </a:br>
            <a:r>
              <a:rPr lang="fa-IR" altLang="en-US" dirty="0"/>
              <a:t/>
            </a:r>
            <a:br>
              <a:rPr lang="fa-IR" altLang="en-US" dirty="0"/>
            </a:br>
            <a:r>
              <a:rPr lang="fa-IR" altLang="en-US" dirty="0">
                <a:solidFill>
                  <a:srgbClr val="C00000"/>
                </a:solidFill>
              </a:rPr>
              <a:t> آشنایی با</a:t>
            </a:r>
            <a:r>
              <a:rPr lang="en-US" altLang="en-US">
                <a:solidFill>
                  <a:srgbClr val="C00000"/>
                </a:solidFill>
              </a:rPr>
              <a:t> </a:t>
            </a:r>
            <a:r>
              <a:rPr lang="fa-IR">
                <a:solidFill>
                  <a:srgbClr val="C00000"/>
                </a:solidFill>
              </a:rPr>
              <a:t>جدول </a:t>
            </a:r>
            <a:r>
              <a:rPr lang="fa-IR" dirty="0">
                <a:solidFill>
                  <a:srgbClr val="C00000"/>
                </a:solidFill>
              </a:rPr>
              <a:t>کاربردی سازمان جهانی بهداشت برای کد گذاری علل منجر به مرگ مادران </a:t>
            </a:r>
            <a:r>
              <a:rPr lang="en-US" dirty="0">
                <a:solidFill>
                  <a:srgbClr val="C00000"/>
                </a:solidFill>
              </a:rPr>
              <a:t>ICD -MM</a:t>
            </a:r>
            <a:r>
              <a:rPr lang="en-US" sz="1800" b="1" dirty="0">
                <a:solidFill>
                  <a:srgbClr val="C00000"/>
                </a:solidFill>
                <a:effectLst/>
                <a:latin typeface="Times New Roman" panose="02020603050405020304" pitchFamily="18" charset="0"/>
                <a:ea typeface="Times New Roman" panose="02020603050405020304" pitchFamily="18" charset="0"/>
                <a:cs typeface="Traditional Arabic" panose="02020603050405020304" pitchFamily="18" charset="-78"/>
              </a:rPr>
              <a:t/>
            </a:r>
            <a:br>
              <a:rPr lang="en-US" sz="1800" b="1" dirty="0">
                <a:solidFill>
                  <a:srgbClr val="C00000"/>
                </a:solidFill>
                <a:effectLst/>
                <a:latin typeface="Times New Roman" panose="02020603050405020304" pitchFamily="18" charset="0"/>
                <a:ea typeface="Times New Roman" panose="02020603050405020304" pitchFamily="18" charset="0"/>
                <a:cs typeface="Traditional Arabic" panose="02020603050405020304" pitchFamily="18" charset="-78"/>
              </a:rPr>
            </a:br>
            <a:r>
              <a:rPr lang="fa-IR" altLang="en-US" dirty="0"/>
              <a:t/>
            </a:r>
            <a:br>
              <a:rPr lang="fa-IR" altLang="en-US" dirty="0"/>
            </a:br>
            <a:endParaRPr lang="fa-IR" altLang="en-US" sz="2200" dirty="0"/>
          </a:p>
        </p:txBody>
      </p:sp>
      <p:sp>
        <p:nvSpPr>
          <p:cNvPr id="3" name="Subtitle 2"/>
          <p:cNvSpPr>
            <a:spLocks noGrp="1"/>
          </p:cNvSpPr>
          <p:nvPr>
            <p:ph type="subTitle" idx="1"/>
          </p:nvPr>
        </p:nvSpPr>
        <p:spPr>
          <a:xfrm>
            <a:off x="1447800" y="5105400"/>
            <a:ext cx="6400800" cy="1447800"/>
          </a:xfrm>
          <a:solidFill>
            <a:schemeClr val="accent2">
              <a:lumMod val="20000"/>
              <a:lumOff val="80000"/>
            </a:schemeClr>
          </a:solidFill>
        </p:spPr>
        <p:txBody>
          <a:bodyPr rtlCol="1">
            <a:normAutofit/>
          </a:bodyPr>
          <a:lstStyle/>
          <a:p>
            <a:pPr eaLnBrk="1" fontAlgn="auto" hangingPunct="1">
              <a:spcAft>
                <a:spcPts val="0"/>
              </a:spcAft>
              <a:defRPr/>
            </a:pPr>
            <a:r>
              <a:rPr lang="fa-IR" sz="2400" b="1" dirty="0">
                <a:solidFill>
                  <a:schemeClr val="tx1"/>
                </a:solidFill>
              </a:rPr>
              <a:t> واحد سلامت مادران </a:t>
            </a:r>
          </a:p>
          <a:p>
            <a:pPr eaLnBrk="1" fontAlgn="auto" hangingPunct="1">
              <a:spcAft>
                <a:spcPts val="0"/>
              </a:spcAft>
              <a:defRPr/>
            </a:pPr>
            <a:r>
              <a:rPr lang="fa-IR" sz="2400" b="1" dirty="0">
                <a:solidFill>
                  <a:schemeClr val="tx1"/>
                </a:solidFill>
              </a:rPr>
              <a:t>معاونت بهداشت</a:t>
            </a:r>
          </a:p>
          <a:p>
            <a:pPr eaLnBrk="1" fontAlgn="auto" hangingPunct="1">
              <a:spcAft>
                <a:spcPts val="0"/>
              </a:spcAft>
              <a:defRPr/>
            </a:pPr>
            <a:r>
              <a:rPr lang="fa-IR" sz="2400" b="1" dirty="0">
                <a:solidFill>
                  <a:schemeClr val="tx1"/>
                </a:solidFill>
              </a:rPr>
              <a:t>آذرماه 1401</a:t>
            </a:r>
          </a:p>
        </p:txBody>
      </p:sp>
      <p:sp>
        <p:nvSpPr>
          <p:cNvPr id="33382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spcBef>
                <a:spcPct val="20000"/>
              </a:spcBef>
              <a:buFont typeface="Arial" panose="020B0604020202020204" pitchFamily="34" charset="0"/>
              <a:buChar char="•"/>
              <a:defRPr sz="3200">
                <a:solidFill>
                  <a:schemeClr val="tx1"/>
                </a:solidFill>
                <a:latin typeface="Times New Roman" panose="02020603050405020304" pitchFamily="18" charset="0"/>
                <a:cs typeface="B Mitra" panose="00000400000000000000" pitchFamily="2" charset="-78"/>
              </a:defRPr>
            </a:lvl1pPr>
            <a:lvl2pPr marL="742950" indent="-285750" algn="r" rtl="1">
              <a:spcBef>
                <a:spcPct val="20000"/>
              </a:spcBef>
              <a:buFont typeface="Arial" panose="020B0604020202020204" pitchFamily="34" charset="0"/>
              <a:buChar char="–"/>
              <a:defRPr sz="2800">
                <a:solidFill>
                  <a:schemeClr val="tx1"/>
                </a:solidFill>
                <a:latin typeface="Times New Roman" panose="02020603050405020304" pitchFamily="18" charset="0"/>
                <a:cs typeface="B Mitra" panose="00000400000000000000" pitchFamily="2" charset="-78"/>
              </a:defRPr>
            </a:lvl2pPr>
            <a:lvl3pPr marL="1143000" indent="-228600" algn="r" rtl="1">
              <a:spcBef>
                <a:spcPct val="20000"/>
              </a:spcBef>
              <a:buFont typeface="Arial" panose="020B0604020202020204" pitchFamily="34" charset="0"/>
              <a:buChar char="•"/>
              <a:defRPr sz="2400">
                <a:solidFill>
                  <a:schemeClr val="tx1"/>
                </a:solidFill>
                <a:latin typeface="Times New Roman" panose="02020603050405020304" pitchFamily="18" charset="0"/>
                <a:cs typeface="B Mitra" panose="00000400000000000000" pitchFamily="2" charset="-78"/>
              </a:defRPr>
            </a:lvl3pPr>
            <a:lvl4pPr marL="1600200" indent="-228600" algn="r" rtl="1">
              <a:spcBef>
                <a:spcPct val="20000"/>
              </a:spcBef>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4pPr>
            <a:lvl5pPr marL="2057400" indent="-228600" algn="r" rtl="1">
              <a:spcBef>
                <a:spcPct val="20000"/>
              </a:spcBef>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5pPr>
            <a:lvl6pPr marL="25146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6pPr>
            <a:lvl7pPr marL="29718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7pPr>
            <a:lvl8pPr marL="34290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8pPr>
            <a:lvl9pPr marL="38862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9pPr>
          </a:lstStyle>
          <a:p>
            <a:pPr algn="l" rtl="0">
              <a:spcBef>
                <a:spcPct val="0"/>
              </a:spcBef>
              <a:buFontTx/>
              <a:buNone/>
            </a:pPr>
            <a:fld id="{E98C62E0-2A7E-46A8-85BA-34C37D9F5BB5}" type="slidenum">
              <a:rPr lang="en-US" altLang="en-US" sz="1200" smtClean="0">
                <a:solidFill>
                  <a:srgbClr val="898989"/>
                </a:solidFill>
                <a:cs typeface="Arial" panose="020B0604020202020204" pitchFamily="34" charset="0"/>
              </a:rPr>
              <a:pPr algn="l" rtl="0">
                <a:spcBef>
                  <a:spcPct val="0"/>
                </a:spcBef>
                <a:buFontTx/>
                <a:buNone/>
              </a:pPr>
              <a:t>2</a:t>
            </a:fld>
            <a:endParaRPr lang="en-US" altLang="en-US" sz="1200">
              <a:solidFill>
                <a:srgbClr val="898989"/>
              </a:solidFill>
              <a:cs typeface="Arial" panose="020B060402020202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Title 1"/>
          <p:cNvSpPr>
            <a:spLocks noGrp="1"/>
          </p:cNvSpPr>
          <p:nvPr>
            <p:ph type="title"/>
          </p:nvPr>
        </p:nvSpPr>
        <p:spPr/>
        <p:txBody>
          <a:bodyPr/>
          <a:lstStyle/>
          <a:p>
            <a:r>
              <a:rPr lang="fa-IR" dirty="0"/>
              <a:t>مثال2</a:t>
            </a:r>
            <a:endParaRPr lang="en-US" dirty="0"/>
          </a:p>
        </p:txBody>
      </p:sp>
      <p:sp>
        <p:nvSpPr>
          <p:cNvPr id="344067" name="Content Placeholder 2"/>
          <p:cNvSpPr>
            <a:spLocks noGrp="1"/>
          </p:cNvSpPr>
          <p:nvPr>
            <p:ph idx="1"/>
          </p:nvPr>
        </p:nvSpPr>
        <p:spPr/>
        <p:txBody>
          <a:bodyPr/>
          <a:lstStyle/>
          <a:p>
            <a:r>
              <a:rPr lang="fa-IR" dirty="0"/>
              <a:t>متوفی خانم باردار ( 18 هفته) با سابقه ابتلا به </a:t>
            </a:r>
            <a:r>
              <a:rPr lang="en-US" dirty="0"/>
              <a:t>HIV </a:t>
            </a:r>
            <a:r>
              <a:rPr lang="fa-IR" dirty="0"/>
              <a:t>  از ده سال قبل از فوت می باشد، 36 ساعت قبل از فوت دچار سقط خود به خودی می گردد. 24 ساعت قبل از فوت به دلیل سقط عفونی شده دچار شوک </a:t>
            </a:r>
            <a:r>
              <a:rPr lang="fa-IR" dirty="0" err="1"/>
              <a:t>سپتیک</a:t>
            </a:r>
            <a:r>
              <a:rPr lang="fa-IR" dirty="0"/>
              <a:t> شده و به دلیل نارسایی کلیه فوت می گردد.</a:t>
            </a:r>
          </a:p>
        </p:txBody>
      </p:sp>
      <p:sp>
        <p:nvSpPr>
          <p:cNvPr id="344069"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cs typeface="Arial" panose="020B0604020202020204" pitchFamily="34" charset="0"/>
              </a:defRPr>
            </a:lvl1pPr>
            <a:lvl2pPr marL="742950" indent="-285750">
              <a:defRPr>
                <a:solidFill>
                  <a:schemeClr val="tx1"/>
                </a:solidFill>
                <a:latin typeface="Times New Roman" panose="02020603050405020304" pitchFamily="18" charset="0"/>
                <a:cs typeface="Arial" panose="020B0604020202020204" pitchFamily="34" charset="0"/>
              </a:defRPr>
            </a:lvl2pPr>
            <a:lvl3pPr marL="1143000" indent="-228600">
              <a:defRPr>
                <a:solidFill>
                  <a:schemeClr val="tx1"/>
                </a:solidFill>
                <a:latin typeface="Times New Roman" panose="02020603050405020304" pitchFamily="18" charset="0"/>
                <a:cs typeface="Arial" panose="020B0604020202020204" pitchFamily="34" charset="0"/>
              </a:defRPr>
            </a:lvl3pPr>
            <a:lvl4pPr marL="1600200" indent="-228600">
              <a:defRPr>
                <a:solidFill>
                  <a:schemeClr val="tx1"/>
                </a:solidFill>
                <a:latin typeface="Times New Roman" panose="02020603050405020304" pitchFamily="18" charset="0"/>
                <a:cs typeface="Arial" panose="020B0604020202020204" pitchFamily="34" charset="0"/>
              </a:defRPr>
            </a:lvl4pPr>
            <a:lvl5pPr marL="2057400" indent="-228600">
              <a:defRPr>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9pPr>
          </a:lstStyle>
          <a:p>
            <a:fld id="{C0E4F9E3-4CAB-41FA-8E48-1EDB65F4AADA}" type="slidenum">
              <a:rPr lang="en-US" smtClean="0">
                <a:solidFill>
                  <a:srgbClr val="898989"/>
                </a:solidFill>
              </a:rPr>
              <a:pPr/>
              <a:t>20</a:t>
            </a:fld>
            <a:endParaRPr lang="en-US">
              <a:solidFill>
                <a:srgbClr val="898989"/>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609600"/>
            <a:ext cx="7886700" cy="592931"/>
          </a:xfrm>
        </p:spPr>
        <p:txBody>
          <a:bodyPr>
            <a:normAutofit/>
          </a:bodyPr>
          <a:lstStyle/>
          <a:p>
            <a:pPr algn="ctr" rtl="1"/>
            <a:r>
              <a:rPr lang="fa-IR" sz="2400" dirty="0">
                <a:cs typeface="B Titr" panose="00000700000000000000" pitchFamily="2" charset="-78"/>
              </a:rPr>
              <a:t>نحوه ثبت علل مرگ</a:t>
            </a:r>
          </a:p>
        </p:txBody>
      </p:sp>
      <p:sp>
        <p:nvSpPr>
          <p:cNvPr id="3" name="Content Placeholder 2"/>
          <p:cNvSpPr>
            <a:spLocks noGrp="1"/>
          </p:cNvSpPr>
          <p:nvPr>
            <p:ph idx="1"/>
          </p:nvPr>
        </p:nvSpPr>
        <p:spPr>
          <a:xfrm>
            <a:off x="228600" y="1619250"/>
            <a:ext cx="8572500" cy="4210050"/>
          </a:xfrm>
        </p:spPr>
        <p:txBody>
          <a:bodyPr/>
          <a:lstStyle/>
          <a:p>
            <a:pPr algn="r" rtl="1">
              <a:buFont typeface="Arial" panose="020B0604020202020204" pitchFamily="34" charset="0"/>
              <a:buChar char="•"/>
            </a:pPr>
            <a:endParaRPr lang="fa-IR" sz="1800" dirty="0">
              <a:cs typeface="B Yagut" panose="00000400000000000000" pitchFamily="2" charset="-78"/>
            </a:endParaRPr>
          </a:p>
          <a:p>
            <a:pPr algn="r" rtl="1"/>
            <a:endParaRPr lang="en-US" dirty="0">
              <a:cs typeface="B Yagut" panose="00000400000000000000" pitchFamily="2" charset="-78"/>
            </a:endParaRPr>
          </a:p>
        </p:txBody>
      </p:sp>
      <p:graphicFrame>
        <p:nvGraphicFramePr>
          <p:cNvPr id="5" name="Table 4"/>
          <p:cNvGraphicFramePr>
            <a:graphicFrameLocks noGrp="1"/>
          </p:cNvGraphicFramePr>
          <p:nvPr/>
        </p:nvGraphicFramePr>
        <p:xfrm>
          <a:off x="495301" y="3643663"/>
          <a:ext cx="8305799" cy="2816794"/>
        </p:xfrm>
        <a:graphic>
          <a:graphicData uri="http://schemas.openxmlformats.org/drawingml/2006/table">
            <a:tbl>
              <a:tblPr firstRow="1" bandRow="1">
                <a:tableStyleId>{5C22544A-7EE6-4342-B048-85BDC9FD1C3A}</a:tableStyleId>
              </a:tblPr>
              <a:tblGrid>
                <a:gridCol w="1436370">
                  <a:extLst>
                    <a:ext uri="{9D8B030D-6E8A-4147-A177-3AD203B41FA5}">
                      <a16:colId xmlns:a16="http://schemas.microsoft.com/office/drawing/2014/main" val="20000"/>
                    </a:ext>
                  </a:extLst>
                </a:gridCol>
                <a:gridCol w="4217670">
                  <a:extLst>
                    <a:ext uri="{9D8B030D-6E8A-4147-A177-3AD203B41FA5}">
                      <a16:colId xmlns:a16="http://schemas.microsoft.com/office/drawing/2014/main" val="20001"/>
                    </a:ext>
                  </a:extLst>
                </a:gridCol>
                <a:gridCol w="2651759">
                  <a:extLst>
                    <a:ext uri="{9D8B030D-6E8A-4147-A177-3AD203B41FA5}">
                      <a16:colId xmlns:a16="http://schemas.microsoft.com/office/drawing/2014/main" val="20002"/>
                    </a:ext>
                  </a:extLst>
                </a:gridCol>
              </a:tblGrid>
              <a:tr h="525780">
                <a:tc>
                  <a:txBody>
                    <a:bodyPr/>
                    <a:lstStyle/>
                    <a:p>
                      <a:pPr algn="r"/>
                      <a:r>
                        <a:rPr lang="fa-IR" sz="1500" dirty="0">
                          <a:solidFill>
                            <a:schemeClr val="tx1"/>
                          </a:solidFill>
                          <a:cs typeface="B Titr" panose="00000700000000000000" pitchFamily="2" charset="-78"/>
                        </a:rPr>
                        <a:t>فاصله</a:t>
                      </a:r>
                      <a:r>
                        <a:rPr lang="fa-IR" sz="1500" baseline="0" dirty="0">
                          <a:solidFill>
                            <a:schemeClr val="tx1"/>
                          </a:solidFill>
                          <a:cs typeface="B Titr" panose="00000700000000000000" pitchFamily="2" charset="-78"/>
                        </a:rPr>
                        <a:t> زمانی تا فوت</a:t>
                      </a:r>
                    </a:p>
                    <a:p>
                      <a:pPr algn="r"/>
                      <a:endParaRPr lang="en-US" sz="1500" dirty="0">
                        <a:solidFill>
                          <a:schemeClr val="tx1"/>
                        </a:solidFill>
                        <a:cs typeface="B Titr" panose="00000700000000000000" pitchFamily="2" charset="-78"/>
                      </a:endParaRPr>
                    </a:p>
                  </a:txBody>
                  <a:tcPr marL="68580" marR="68580" marT="34290" marB="34290">
                    <a:solidFill>
                      <a:schemeClr val="bg1"/>
                    </a:solidFill>
                  </a:tcPr>
                </a:tc>
                <a:tc gridSpan="2">
                  <a:txBody>
                    <a:bodyPr/>
                    <a:lstStyle/>
                    <a:p>
                      <a:pPr algn="r"/>
                      <a:r>
                        <a:rPr lang="fa-IR" sz="1500" baseline="0" dirty="0">
                          <a:solidFill>
                            <a:schemeClr val="tx1"/>
                          </a:solidFill>
                          <a:cs typeface="B Titr" panose="00000700000000000000" pitchFamily="2" charset="-78"/>
                        </a:rPr>
                        <a:t>                                              </a:t>
                      </a:r>
                      <a:r>
                        <a:rPr lang="fa-IR" sz="1500" dirty="0">
                          <a:solidFill>
                            <a:schemeClr val="tx1"/>
                          </a:solidFill>
                          <a:cs typeface="B Titr" panose="00000700000000000000" pitchFamily="2" charset="-78"/>
                        </a:rPr>
                        <a:t>فوت به دلیل</a:t>
                      </a:r>
                    </a:p>
                  </a:txBody>
                  <a:tcPr marL="68580" marR="68580" marT="34290" marB="34290">
                    <a:solidFill>
                      <a:schemeClr val="bg1"/>
                    </a:solidFill>
                  </a:tcPr>
                </a:tc>
                <a:tc hMerge="1">
                  <a:txBody>
                    <a:bodyPr/>
                    <a:lstStyle/>
                    <a:p>
                      <a:pPr algn="r"/>
                      <a:endParaRPr lang="en-US" sz="2000" dirty="0">
                        <a:solidFill>
                          <a:schemeClr val="tx1"/>
                        </a:solidFill>
                        <a:cs typeface="B Titr" panose="00000700000000000000" pitchFamily="2" charset="-78"/>
                      </a:endParaRPr>
                    </a:p>
                  </a:txBody>
                  <a:tcPr/>
                </a:tc>
                <a:extLst>
                  <a:ext uri="{0D108BD9-81ED-4DB2-BD59-A6C34878D82A}">
                    <a16:rowId xmlns:a16="http://schemas.microsoft.com/office/drawing/2014/main" val="10000"/>
                  </a:ext>
                </a:extLst>
              </a:tr>
              <a:tr h="631157">
                <a:tc>
                  <a:txBody>
                    <a:bodyPr/>
                    <a:lstStyle/>
                    <a:p>
                      <a:pPr marL="0" algn="r" defTabSz="914400" rtl="0" eaLnBrk="1" latinLnBrk="0" hangingPunct="1"/>
                      <a:r>
                        <a:rPr lang="fa-IR" sz="1400" b="1" kern="1200" dirty="0">
                          <a:solidFill>
                            <a:schemeClr val="tx1"/>
                          </a:solidFill>
                          <a:latin typeface="+mn-lt"/>
                          <a:ea typeface="+mn-ea"/>
                          <a:cs typeface="B Yagut" panose="00000400000000000000" pitchFamily="2" charset="-78"/>
                        </a:rPr>
                        <a:t>2 ساعت</a:t>
                      </a:r>
                      <a:endParaRPr lang="en-US" sz="1400" b="1" kern="1200" dirty="0">
                        <a:solidFill>
                          <a:schemeClr val="tx1"/>
                        </a:solidFill>
                        <a:latin typeface="+mn-lt"/>
                        <a:ea typeface="+mn-ea"/>
                        <a:cs typeface="B Yagut" panose="00000400000000000000" pitchFamily="2" charset="-78"/>
                      </a:endParaRPr>
                    </a:p>
                  </a:txBody>
                  <a:tcPr marL="68580" marR="68580" marT="34290" marB="34290">
                    <a:solidFill>
                      <a:schemeClr val="accent6">
                        <a:lumMod val="60000"/>
                        <a:lumOff val="40000"/>
                      </a:schemeClr>
                    </a:solidFill>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1400" b="1" kern="1200" dirty="0">
                          <a:solidFill>
                            <a:schemeClr val="dk1"/>
                          </a:solidFill>
                          <a:latin typeface="+mn-lt"/>
                          <a:ea typeface="+mn-ea"/>
                          <a:cs typeface="B Yagut" panose="00000400000000000000" pitchFamily="2" charset="-78"/>
                        </a:rPr>
                        <a:t>    </a:t>
                      </a:r>
                      <a:r>
                        <a:rPr lang="fa-IR" sz="1400" b="1" kern="1200" dirty="0">
                          <a:solidFill>
                            <a:srgbClr val="FF0000"/>
                          </a:solidFill>
                          <a:latin typeface="+mn-lt"/>
                          <a:ea typeface="+mn-ea"/>
                          <a:cs typeface="B Yagut" panose="00000400000000000000" pitchFamily="2" charset="-78"/>
                        </a:rPr>
                        <a:t>نارسایی کلیه</a:t>
                      </a:r>
                      <a:r>
                        <a:rPr lang="fa-IR" sz="1400" b="1" kern="1200" dirty="0">
                          <a:solidFill>
                            <a:schemeClr val="dk1"/>
                          </a:solidFill>
                          <a:latin typeface="+mn-lt"/>
                          <a:ea typeface="+mn-ea"/>
                          <a:cs typeface="B Yagut" panose="00000400000000000000" pitchFamily="2" charset="-78"/>
                        </a:rPr>
                        <a:t>(به دلیل</a:t>
                      </a:r>
                      <a:r>
                        <a:rPr lang="fa-IR" sz="1400" b="1" kern="1200" baseline="0" dirty="0">
                          <a:solidFill>
                            <a:schemeClr val="dk1"/>
                          </a:solidFill>
                          <a:latin typeface="+mn-lt"/>
                          <a:ea typeface="+mn-ea"/>
                          <a:cs typeface="B Yagut" panose="00000400000000000000" pitchFamily="2" charset="-78"/>
                        </a:rPr>
                        <a:t>)</a:t>
                      </a:r>
                      <a:endParaRPr lang="en-US" sz="1400" b="1" kern="1200" dirty="0">
                        <a:solidFill>
                          <a:schemeClr val="dk1"/>
                        </a:solidFill>
                        <a:latin typeface="+mn-lt"/>
                        <a:ea typeface="+mn-ea"/>
                        <a:cs typeface="B Yagut" panose="00000400000000000000" pitchFamily="2" charset="-78"/>
                      </a:endParaRPr>
                    </a:p>
                  </a:txBody>
                  <a:tcPr marL="68580" marR="68580" marT="34290" marB="34290">
                    <a:solidFill>
                      <a:schemeClr val="accent6">
                        <a:lumMod val="60000"/>
                        <a:lumOff val="40000"/>
                      </a:schemeClr>
                    </a:solidFill>
                  </a:tcPr>
                </a:tc>
                <a:tc>
                  <a:txBody>
                    <a:bodyPr/>
                    <a:lstStyle/>
                    <a:p>
                      <a:pPr marL="0" algn="r" defTabSz="914400" rtl="1" eaLnBrk="1" latinLnBrk="0" hangingPunct="1"/>
                      <a:r>
                        <a:rPr lang="fa-IR" sz="1400" b="1" kern="1200" dirty="0">
                          <a:solidFill>
                            <a:schemeClr val="dk1"/>
                          </a:solidFill>
                          <a:latin typeface="+mn-lt"/>
                          <a:ea typeface="+mn-ea"/>
                          <a:cs typeface="B Yagut" panose="00000400000000000000" pitchFamily="2" charset="-78"/>
                        </a:rPr>
                        <a:t>الف- علت </a:t>
                      </a:r>
                      <a:r>
                        <a:rPr lang="en-US" sz="1400" b="1" kern="1200" dirty="0">
                          <a:solidFill>
                            <a:schemeClr val="dk1"/>
                          </a:solidFill>
                          <a:latin typeface="+mn-lt"/>
                          <a:ea typeface="+mn-ea"/>
                          <a:cs typeface="B Yagut" panose="00000400000000000000" pitchFamily="2" charset="-78"/>
                        </a:rPr>
                        <a:t> </a:t>
                      </a:r>
                      <a:r>
                        <a:rPr lang="fa-IR" sz="1400" b="1" kern="1200" dirty="0">
                          <a:solidFill>
                            <a:schemeClr val="dk1"/>
                          </a:solidFill>
                          <a:latin typeface="+mn-lt"/>
                          <a:ea typeface="+mn-ea"/>
                          <a:cs typeface="B Yagut" panose="00000400000000000000" pitchFamily="2" charset="-78"/>
                        </a:rPr>
                        <a:t>پایانی</a:t>
                      </a:r>
                      <a:r>
                        <a:rPr lang="fa-IR" sz="1400" b="1" kern="1200" baseline="0" dirty="0">
                          <a:solidFill>
                            <a:schemeClr val="dk1"/>
                          </a:solidFill>
                          <a:latin typeface="+mn-lt"/>
                          <a:ea typeface="+mn-ea"/>
                          <a:cs typeface="B Yagut" panose="00000400000000000000" pitchFamily="2" charset="-78"/>
                        </a:rPr>
                        <a:t> یا </a:t>
                      </a:r>
                      <a:r>
                        <a:rPr lang="fa-IR" sz="1400" b="1" kern="1200" dirty="0">
                          <a:solidFill>
                            <a:schemeClr val="dk1"/>
                          </a:solidFill>
                          <a:latin typeface="+mn-lt"/>
                          <a:ea typeface="+mn-ea"/>
                          <a:cs typeface="B Yagut" panose="00000400000000000000" pitchFamily="2" charset="-78"/>
                        </a:rPr>
                        <a:t>مستقیم</a:t>
                      </a:r>
                      <a:r>
                        <a:rPr lang="fa-IR" sz="1400" b="1" kern="1200" baseline="0" dirty="0">
                          <a:solidFill>
                            <a:schemeClr val="dk1"/>
                          </a:solidFill>
                          <a:latin typeface="+mn-lt"/>
                          <a:ea typeface="+mn-ea"/>
                          <a:cs typeface="B Yagut" panose="00000400000000000000" pitchFamily="2" charset="-78"/>
                        </a:rPr>
                        <a:t> </a:t>
                      </a:r>
                      <a:r>
                        <a:rPr lang="fa-IR" sz="1400" b="1" kern="1200" dirty="0">
                          <a:solidFill>
                            <a:schemeClr val="dk1"/>
                          </a:solidFill>
                          <a:latin typeface="+mn-lt"/>
                          <a:ea typeface="+mn-ea"/>
                          <a:cs typeface="B Yagut" panose="00000400000000000000" pitchFamily="2" charset="-78"/>
                        </a:rPr>
                        <a:t>(</a:t>
                      </a:r>
                      <a:r>
                        <a:rPr lang="en-US" sz="1400" b="1" kern="1200" dirty="0">
                          <a:solidFill>
                            <a:schemeClr val="dk1"/>
                          </a:solidFill>
                          <a:latin typeface="+mn-lt"/>
                          <a:ea typeface="+mn-ea"/>
                          <a:cs typeface="B Yagut" panose="00000400000000000000" pitchFamily="2" charset="-78"/>
                        </a:rPr>
                        <a:t>Terminal or </a:t>
                      </a:r>
                      <a:r>
                        <a:rPr lang="en-US" sz="1400" b="1" kern="1200" baseline="0" dirty="0">
                          <a:solidFill>
                            <a:schemeClr val="dk1"/>
                          </a:solidFill>
                          <a:latin typeface="+mn-lt"/>
                          <a:ea typeface="+mn-ea"/>
                          <a:cs typeface="B Yagut" panose="00000400000000000000" pitchFamily="2" charset="-78"/>
                        </a:rPr>
                        <a:t>Direct Cause</a:t>
                      </a:r>
                      <a:r>
                        <a:rPr lang="fa-IR" sz="1400" b="1" kern="1200" dirty="0">
                          <a:solidFill>
                            <a:schemeClr val="dk1"/>
                          </a:solidFill>
                          <a:latin typeface="+mn-lt"/>
                          <a:ea typeface="+mn-ea"/>
                          <a:cs typeface="B Yagut" panose="00000400000000000000" pitchFamily="2" charset="-78"/>
                        </a:rPr>
                        <a:t> )</a:t>
                      </a:r>
                      <a:endParaRPr lang="en-US" sz="1400" b="1" kern="1200" dirty="0">
                        <a:solidFill>
                          <a:schemeClr val="dk1"/>
                        </a:solidFill>
                        <a:latin typeface="+mn-lt"/>
                        <a:ea typeface="+mn-ea"/>
                        <a:cs typeface="B Yagut" panose="00000400000000000000" pitchFamily="2" charset="-78"/>
                      </a:endParaRPr>
                    </a:p>
                  </a:txBody>
                  <a:tcPr marL="68580" marR="68580" marT="34290" marB="34290">
                    <a:solidFill>
                      <a:schemeClr val="accent6">
                        <a:lumMod val="60000"/>
                        <a:lumOff val="40000"/>
                      </a:schemeClr>
                    </a:solidFill>
                  </a:tcPr>
                </a:tc>
                <a:extLst>
                  <a:ext uri="{0D108BD9-81ED-4DB2-BD59-A6C34878D82A}">
                    <a16:rowId xmlns:a16="http://schemas.microsoft.com/office/drawing/2014/main" val="10001"/>
                  </a:ext>
                </a:extLst>
              </a:tr>
              <a:tr h="506333">
                <a:tc>
                  <a:txBody>
                    <a:bodyPr/>
                    <a:lstStyle/>
                    <a:p>
                      <a:pPr marL="0" algn="r" defTabSz="914400" rtl="0" eaLnBrk="1" latinLnBrk="0" hangingPunct="1"/>
                      <a:r>
                        <a:rPr lang="fa-IR" sz="1400" b="1" kern="1200" dirty="0">
                          <a:solidFill>
                            <a:schemeClr val="tx1"/>
                          </a:solidFill>
                          <a:latin typeface="+mn-lt"/>
                          <a:ea typeface="+mn-ea"/>
                          <a:cs typeface="B Yagut" panose="00000400000000000000" pitchFamily="2" charset="-78"/>
                        </a:rPr>
                        <a:t>24</a:t>
                      </a:r>
                      <a:r>
                        <a:rPr lang="fa-IR" sz="1400" b="1" kern="1200" baseline="0" dirty="0">
                          <a:solidFill>
                            <a:schemeClr val="tx1"/>
                          </a:solidFill>
                          <a:latin typeface="+mn-lt"/>
                          <a:ea typeface="+mn-ea"/>
                          <a:cs typeface="B Yagut" panose="00000400000000000000" pitchFamily="2" charset="-78"/>
                        </a:rPr>
                        <a:t> ساعت</a:t>
                      </a:r>
                      <a:endParaRPr lang="en-US" sz="1400" b="1" kern="1200" dirty="0">
                        <a:solidFill>
                          <a:schemeClr val="tx1"/>
                        </a:solidFill>
                        <a:latin typeface="+mn-lt"/>
                        <a:ea typeface="+mn-ea"/>
                        <a:cs typeface="B Yagut" panose="00000400000000000000" pitchFamily="2" charset="-78"/>
                      </a:endParaRPr>
                    </a:p>
                  </a:txBody>
                  <a:tcPr marL="68580" marR="68580" marT="34290" marB="34290">
                    <a:solidFill>
                      <a:schemeClr val="accent1"/>
                    </a:solidFill>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1400" b="1" kern="1200" dirty="0">
                          <a:solidFill>
                            <a:schemeClr val="dk1"/>
                          </a:solidFill>
                          <a:latin typeface="+mn-lt"/>
                          <a:ea typeface="+mn-ea"/>
                          <a:cs typeface="B Yagut" panose="00000400000000000000" pitchFamily="2" charset="-78"/>
                        </a:rPr>
                        <a:t>                              </a:t>
                      </a:r>
                      <a:r>
                        <a:rPr lang="fa-IR" sz="1400" b="1" kern="1200" dirty="0">
                          <a:solidFill>
                            <a:srgbClr val="FF0000"/>
                          </a:solidFill>
                          <a:latin typeface="+mn-lt"/>
                          <a:ea typeface="+mn-ea"/>
                          <a:cs typeface="B Yagut" panose="00000400000000000000" pitchFamily="2" charset="-78"/>
                        </a:rPr>
                        <a:t>شوک </a:t>
                      </a:r>
                      <a:r>
                        <a:rPr lang="fa-IR" sz="1400" b="1" kern="1200" dirty="0" err="1">
                          <a:solidFill>
                            <a:srgbClr val="FF0000"/>
                          </a:solidFill>
                          <a:latin typeface="+mn-lt"/>
                          <a:ea typeface="+mn-ea"/>
                          <a:cs typeface="B Yagut" panose="00000400000000000000" pitchFamily="2" charset="-78"/>
                        </a:rPr>
                        <a:t>سپتیک</a:t>
                      </a:r>
                      <a:r>
                        <a:rPr lang="fa-IR" sz="1400" b="1" kern="1200" dirty="0">
                          <a:solidFill>
                            <a:srgbClr val="FF0000"/>
                          </a:solidFill>
                          <a:latin typeface="+mn-lt"/>
                          <a:ea typeface="+mn-ea"/>
                          <a:cs typeface="B Yagut" panose="00000400000000000000" pitchFamily="2" charset="-78"/>
                        </a:rPr>
                        <a:t> </a:t>
                      </a:r>
                      <a:r>
                        <a:rPr lang="fa-IR" sz="1400" b="1" kern="1200" dirty="0">
                          <a:solidFill>
                            <a:schemeClr val="dk1"/>
                          </a:solidFill>
                          <a:latin typeface="+mn-lt"/>
                          <a:ea typeface="+mn-ea"/>
                          <a:cs typeface="B Yagut" panose="00000400000000000000" pitchFamily="2" charset="-78"/>
                        </a:rPr>
                        <a:t>(به دلیل)</a:t>
                      </a:r>
                      <a:endParaRPr lang="en-US" sz="1400" b="1" kern="1200" dirty="0">
                        <a:solidFill>
                          <a:schemeClr val="dk1"/>
                        </a:solidFill>
                        <a:latin typeface="+mn-lt"/>
                        <a:ea typeface="+mn-ea"/>
                        <a:cs typeface="B Yagut" panose="00000400000000000000" pitchFamily="2" charset="-78"/>
                      </a:endParaRPr>
                    </a:p>
                  </a:txBody>
                  <a:tcPr marL="68580" marR="68580" marT="34290" marB="34290">
                    <a:solidFill>
                      <a:schemeClr val="accent1"/>
                    </a:solidFill>
                  </a:tcPr>
                </a:tc>
                <a:tc>
                  <a:txBody>
                    <a:bodyPr/>
                    <a:lstStyle/>
                    <a:p>
                      <a:pPr marL="0" algn="r" defTabSz="914400" rtl="1" eaLnBrk="1" latinLnBrk="0" hangingPunct="1"/>
                      <a:r>
                        <a:rPr lang="fa-IR" sz="1400" b="1" kern="1200" dirty="0">
                          <a:solidFill>
                            <a:schemeClr val="dk1"/>
                          </a:solidFill>
                          <a:latin typeface="+mn-lt"/>
                          <a:ea typeface="+mn-ea"/>
                          <a:cs typeface="B Yagut" panose="00000400000000000000" pitchFamily="2" charset="-78"/>
                        </a:rPr>
                        <a:t>ب- علت بینا بینی </a:t>
                      </a:r>
                    </a:p>
                    <a:p>
                      <a:pPr marL="0" algn="r" defTabSz="914400" rtl="1" eaLnBrk="1" latinLnBrk="0" hangingPunct="1"/>
                      <a:r>
                        <a:rPr lang="fa-IR" sz="1400" b="1" kern="1200" dirty="0">
                          <a:solidFill>
                            <a:schemeClr val="dk1"/>
                          </a:solidFill>
                          <a:latin typeface="+mn-lt"/>
                          <a:ea typeface="+mn-ea"/>
                          <a:cs typeface="B Yagut" panose="00000400000000000000" pitchFamily="2" charset="-78"/>
                        </a:rPr>
                        <a:t>(</a:t>
                      </a:r>
                      <a:r>
                        <a:rPr lang="en-US" sz="1400" b="1" kern="1200" dirty="0">
                          <a:solidFill>
                            <a:schemeClr val="dk1"/>
                          </a:solidFill>
                          <a:latin typeface="+mn-lt"/>
                          <a:ea typeface="+mn-ea"/>
                          <a:cs typeface="B Yagut" panose="00000400000000000000" pitchFamily="2" charset="-78"/>
                        </a:rPr>
                        <a:t>Intermediate Cause</a:t>
                      </a:r>
                      <a:r>
                        <a:rPr lang="fa-IR" sz="1400" b="1" kern="1200" dirty="0">
                          <a:solidFill>
                            <a:schemeClr val="dk1"/>
                          </a:solidFill>
                          <a:latin typeface="+mn-lt"/>
                          <a:ea typeface="+mn-ea"/>
                          <a:cs typeface="B Yagut" panose="00000400000000000000" pitchFamily="2" charset="-78"/>
                        </a:rPr>
                        <a:t> )</a:t>
                      </a:r>
                      <a:endParaRPr lang="en-US" sz="1400" b="1" kern="1200" dirty="0">
                        <a:solidFill>
                          <a:schemeClr val="dk1"/>
                        </a:solidFill>
                        <a:latin typeface="+mn-lt"/>
                        <a:ea typeface="+mn-ea"/>
                        <a:cs typeface="B Yagut" panose="00000400000000000000" pitchFamily="2" charset="-78"/>
                      </a:endParaRPr>
                    </a:p>
                  </a:txBody>
                  <a:tcPr marL="68580" marR="68580" marT="34290" marB="34290">
                    <a:solidFill>
                      <a:schemeClr val="accent1"/>
                    </a:solidFill>
                  </a:tcPr>
                </a:tc>
                <a:extLst>
                  <a:ext uri="{0D108BD9-81ED-4DB2-BD59-A6C34878D82A}">
                    <a16:rowId xmlns:a16="http://schemas.microsoft.com/office/drawing/2014/main" val="10002"/>
                  </a:ext>
                </a:extLst>
              </a:tr>
              <a:tr h="576762">
                <a:tc>
                  <a:txBody>
                    <a:bodyPr/>
                    <a:lstStyle/>
                    <a:p>
                      <a:pPr marL="0" algn="r" defTabSz="914400" rtl="0" eaLnBrk="1" latinLnBrk="0" hangingPunct="1"/>
                      <a:r>
                        <a:rPr lang="fa-IR" sz="1400" b="1" kern="1200" dirty="0">
                          <a:solidFill>
                            <a:schemeClr val="tx1"/>
                          </a:solidFill>
                          <a:latin typeface="+mn-lt"/>
                          <a:ea typeface="+mn-ea"/>
                          <a:cs typeface="B Yagut" panose="00000400000000000000" pitchFamily="2" charset="-78"/>
                        </a:rPr>
                        <a:t>36 ساعت</a:t>
                      </a:r>
                      <a:endParaRPr lang="en-US" sz="1400" b="1" kern="1200" dirty="0">
                        <a:solidFill>
                          <a:schemeClr val="tx1"/>
                        </a:solidFill>
                        <a:latin typeface="+mn-lt"/>
                        <a:ea typeface="+mn-ea"/>
                        <a:cs typeface="B Yagut" panose="00000400000000000000" pitchFamily="2" charset="-78"/>
                      </a:endParaRPr>
                    </a:p>
                  </a:txBody>
                  <a:tcPr marL="68580" marR="68580" marT="34290" marB="34290">
                    <a:solidFill>
                      <a:srgbClr val="FF0000"/>
                    </a:solidFill>
                  </a:tcPr>
                </a:tc>
                <a:tc>
                  <a:txBody>
                    <a:bodyPr/>
                    <a:lstStyle/>
                    <a:p>
                      <a:pPr marL="0" algn="r" defTabSz="914400" rtl="1" eaLnBrk="1" latinLnBrk="0" hangingPunct="1"/>
                      <a:r>
                        <a:rPr lang="fa-IR" sz="1400" b="1" kern="1200" dirty="0">
                          <a:solidFill>
                            <a:schemeClr val="dk1"/>
                          </a:solidFill>
                          <a:latin typeface="+mn-lt"/>
                          <a:ea typeface="+mn-ea"/>
                          <a:cs typeface="B Yagut" panose="00000400000000000000" pitchFamily="2" charset="-78"/>
                        </a:rPr>
                        <a:t>                                                                       سقط خود به خودی</a:t>
                      </a:r>
                    </a:p>
                  </a:txBody>
                  <a:tcPr marL="68580" marR="68580" marT="34290" marB="34290">
                    <a:solidFill>
                      <a:srgbClr val="FF0000"/>
                    </a:solidFill>
                  </a:tcPr>
                </a:tc>
                <a:tc>
                  <a:txBody>
                    <a:bodyPr/>
                    <a:lstStyle/>
                    <a:p>
                      <a:pPr marL="0" algn="r" defTabSz="914400" rtl="1" eaLnBrk="1" latinLnBrk="0" hangingPunct="1"/>
                      <a:r>
                        <a:rPr lang="fa-IR" sz="1400" b="1" kern="1200" dirty="0">
                          <a:solidFill>
                            <a:schemeClr val="dk1"/>
                          </a:solidFill>
                          <a:latin typeface="+mn-lt"/>
                          <a:ea typeface="+mn-ea"/>
                          <a:cs typeface="B Yagut" panose="00000400000000000000" pitchFamily="2" charset="-78"/>
                        </a:rPr>
                        <a:t>ج- علت زمینه ای یا آغازین یا اصلی </a:t>
                      </a:r>
                    </a:p>
                    <a:p>
                      <a:pPr marL="0" algn="r" defTabSz="914400" rtl="1" eaLnBrk="1" latinLnBrk="0" hangingPunct="1"/>
                      <a:r>
                        <a:rPr lang="fa-IR" sz="1400" b="1" kern="1200" dirty="0">
                          <a:solidFill>
                            <a:schemeClr val="dk1"/>
                          </a:solidFill>
                          <a:latin typeface="+mn-lt"/>
                          <a:ea typeface="+mn-ea"/>
                          <a:cs typeface="B Yagut" panose="00000400000000000000" pitchFamily="2" charset="-78"/>
                        </a:rPr>
                        <a:t>( </a:t>
                      </a:r>
                      <a:r>
                        <a:rPr lang="en-US" sz="1400" b="1" kern="1200" dirty="0">
                          <a:solidFill>
                            <a:schemeClr val="dk1"/>
                          </a:solidFill>
                          <a:latin typeface="+mn-lt"/>
                          <a:ea typeface="+mn-ea"/>
                          <a:cs typeface="B Yagut" panose="00000400000000000000" pitchFamily="2" charset="-78"/>
                        </a:rPr>
                        <a:t>Underlying or</a:t>
                      </a:r>
                      <a:r>
                        <a:rPr lang="en-US" sz="1400" b="1" kern="1200" baseline="0" dirty="0">
                          <a:solidFill>
                            <a:schemeClr val="dk1"/>
                          </a:solidFill>
                          <a:latin typeface="+mn-lt"/>
                          <a:ea typeface="+mn-ea"/>
                          <a:cs typeface="B Yagut" panose="00000400000000000000" pitchFamily="2" charset="-78"/>
                        </a:rPr>
                        <a:t> Primary Cause</a:t>
                      </a:r>
                      <a:r>
                        <a:rPr lang="fa-IR" sz="1400" b="1" kern="1200" dirty="0">
                          <a:solidFill>
                            <a:schemeClr val="dk1"/>
                          </a:solidFill>
                          <a:latin typeface="+mn-lt"/>
                          <a:ea typeface="+mn-ea"/>
                          <a:cs typeface="B Yagut" panose="00000400000000000000" pitchFamily="2" charset="-78"/>
                        </a:rPr>
                        <a:t>  ) </a:t>
                      </a:r>
                      <a:endParaRPr lang="en-US" sz="1400" b="1" kern="1200" dirty="0">
                        <a:solidFill>
                          <a:schemeClr val="dk1"/>
                        </a:solidFill>
                        <a:latin typeface="+mn-lt"/>
                        <a:ea typeface="+mn-ea"/>
                        <a:cs typeface="B Yagut" panose="00000400000000000000" pitchFamily="2" charset="-78"/>
                      </a:endParaRPr>
                    </a:p>
                  </a:txBody>
                  <a:tcPr marL="68580" marR="68580" marT="34290" marB="34290">
                    <a:solidFill>
                      <a:srgbClr val="FF0000"/>
                    </a:solidFill>
                  </a:tcPr>
                </a:tc>
                <a:extLst>
                  <a:ext uri="{0D108BD9-81ED-4DB2-BD59-A6C34878D82A}">
                    <a16:rowId xmlns:a16="http://schemas.microsoft.com/office/drawing/2014/main" val="10003"/>
                  </a:ext>
                </a:extLst>
              </a:tr>
              <a:tr h="576762">
                <a:tc>
                  <a:txBody>
                    <a:bodyPr/>
                    <a:lstStyle/>
                    <a:p>
                      <a:pPr marL="0" algn="r" defTabSz="914400" rtl="0" eaLnBrk="1" latinLnBrk="0" hangingPunct="1"/>
                      <a:r>
                        <a:rPr lang="fa-IR" sz="1400" b="1" kern="1200" dirty="0">
                          <a:solidFill>
                            <a:schemeClr val="tx1"/>
                          </a:solidFill>
                          <a:latin typeface="+mn-lt"/>
                          <a:ea typeface="+mn-ea"/>
                          <a:cs typeface="B Yagut" panose="00000400000000000000" pitchFamily="2" charset="-78"/>
                        </a:rPr>
                        <a:t>10 سال</a:t>
                      </a:r>
                      <a:endParaRPr lang="en-US" sz="1400" b="1" kern="1200" dirty="0">
                        <a:solidFill>
                          <a:schemeClr val="tx1"/>
                        </a:solidFill>
                        <a:latin typeface="+mn-lt"/>
                        <a:ea typeface="+mn-ea"/>
                        <a:cs typeface="B Yagut" panose="00000400000000000000" pitchFamily="2" charset="-78"/>
                      </a:endParaRPr>
                    </a:p>
                  </a:txBody>
                  <a:tcPr marL="68580" marR="68580" marT="34290" marB="34290">
                    <a:solidFill>
                      <a:schemeClr val="accent6">
                        <a:lumMod val="20000"/>
                        <a:lumOff val="80000"/>
                      </a:schemeClr>
                    </a:solidFill>
                  </a:tcPr>
                </a:tc>
                <a:tc>
                  <a:txBody>
                    <a:bodyPr/>
                    <a:lstStyle/>
                    <a:p>
                      <a:pPr marL="0" algn="r" defTabSz="914400" rtl="1" eaLnBrk="1" latinLnBrk="0" hangingPunct="1"/>
                      <a:r>
                        <a:rPr kumimoji="0" lang="en-AU" altLang="en-US" sz="1400" b="1" i="0" u="none" strike="noStrike" cap="none" normalizeH="0" baseline="0" dirty="0">
                          <a:ln>
                            <a:noFill/>
                          </a:ln>
                          <a:solidFill>
                            <a:srgbClr val="C00000"/>
                          </a:solidFill>
                          <a:effectLst/>
                          <a:latin typeface="Arial" panose="020B0604020202020204" pitchFamily="34" charset="0"/>
                          <a:cs typeface="Times New Roman" panose="02020603050405020304" pitchFamily="18" charset="0"/>
                        </a:rPr>
                        <a:t>HIV</a:t>
                      </a:r>
                      <a:endParaRPr lang="en-US" sz="1400" b="1" kern="1200" dirty="0">
                        <a:solidFill>
                          <a:schemeClr val="dk1"/>
                        </a:solidFill>
                        <a:latin typeface="+mn-lt"/>
                        <a:ea typeface="+mn-ea"/>
                        <a:cs typeface="B Yagut" panose="00000400000000000000" pitchFamily="2" charset="-78"/>
                      </a:endParaRPr>
                    </a:p>
                  </a:txBody>
                  <a:tcPr marL="68580" marR="68580" marT="34290" marB="34290">
                    <a:solidFill>
                      <a:schemeClr val="accent6">
                        <a:lumMod val="20000"/>
                        <a:lumOff val="80000"/>
                      </a:schemeClr>
                    </a:solidFill>
                  </a:tcPr>
                </a:tc>
                <a:tc>
                  <a:txBody>
                    <a:bodyPr/>
                    <a:lstStyle/>
                    <a:p>
                      <a:pPr marL="0" algn="r" defTabSz="914400" rtl="1" eaLnBrk="1" latinLnBrk="0" hangingPunct="1"/>
                      <a:r>
                        <a:rPr lang="fa-IR" sz="1400" b="1" kern="1200" dirty="0">
                          <a:solidFill>
                            <a:schemeClr val="dk1"/>
                          </a:solidFill>
                          <a:latin typeface="+mn-lt"/>
                          <a:ea typeface="+mn-ea"/>
                          <a:cs typeface="B Yagut" panose="00000400000000000000" pitchFamily="2" charset="-78"/>
                        </a:rPr>
                        <a:t>علل سهیم در مرگ </a:t>
                      </a:r>
                      <a:endParaRPr lang="en-US" sz="1400" b="1" kern="1200" dirty="0">
                        <a:solidFill>
                          <a:schemeClr val="dk1"/>
                        </a:solidFill>
                        <a:latin typeface="+mn-lt"/>
                        <a:ea typeface="+mn-ea"/>
                        <a:cs typeface="B Yagut" panose="00000400000000000000" pitchFamily="2" charset="-78"/>
                      </a:endParaRPr>
                    </a:p>
                  </a:txBody>
                  <a:tcPr marL="68580" marR="68580" marT="34290" marB="34290">
                    <a:solidFill>
                      <a:schemeClr val="accent6">
                        <a:lumMod val="20000"/>
                        <a:lumOff val="80000"/>
                      </a:schemeClr>
                    </a:solidFill>
                  </a:tcPr>
                </a:tc>
                <a:extLst>
                  <a:ext uri="{0D108BD9-81ED-4DB2-BD59-A6C34878D82A}">
                    <a16:rowId xmlns:a16="http://schemas.microsoft.com/office/drawing/2014/main" val="10004"/>
                  </a:ext>
                </a:extLst>
              </a:tr>
            </a:tbl>
          </a:graphicData>
        </a:graphic>
      </p:graphicFrame>
      <p:cxnSp>
        <p:nvCxnSpPr>
          <p:cNvPr id="7" name="Straight Arrow Connector 6"/>
          <p:cNvCxnSpPr/>
          <p:nvPr/>
        </p:nvCxnSpPr>
        <p:spPr>
          <a:xfrm>
            <a:off x="6057900" y="3832860"/>
            <a:ext cx="0" cy="510540"/>
          </a:xfrm>
          <a:prstGeom prst="straightConnector1">
            <a:avLst/>
          </a:prstGeom>
          <a:ln w="31750">
            <a:solidFill>
              <a:schemeClr val="tx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5086350" y="4450080"/>
            <a:ext cx="0" cy="510540"/>
          </a:xfrm>
          <a:prstGeom prst="straightConnector1">
            <a:avLst/>
          </a:prstGeom>
          <a:ln w="31750">
            <a:solidFill>
              <a:schemeClr val="tx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3429000" y="5105400"/>
            <a:ext cx="0" cy="430530"/>
          </a:xfrm>
          <a:prstGeom prst="straightConnector1">
            <a:avLst/>
          </a:prstGeom>
          <a:ln w="31750">
            <a:solidFill>
              <a:schemeClr val="tx1"/>
            </a:solidFill>
            <a:prstDash val="sysDot"/>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45551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Title 1"/>
          <p:cNvSpPr>
            <a:spLocks noGrp="1"/>
          </p:cNvSpPr>
          <p:nvPr>
            <p:ph type="title"/>
          </p:nvPr>
        </p:nvSpPr>
        <p:spPr/>
        <p:txBody>
          <a:bodyPr/>
          <a:lstStyle/>
          <a:p>
            <a:r>
              <a:rPr lang="fa-IR" dirty="0"/>
              <a:t>مثال3</a:t>
            </a:r>
            <a:endParaRPr lang="en-US" dirty="0"/>
          </a:p>
        </p:txBody>
      </p:sp>
      <p:sp>
        <p:nvSpPr>
          <p:cNvPr id="344067" name="Content Placeholder 2"/>
          <p:cNvSpPr>
            <a:spLocks noGrp="1"/>
          </p:cNvSpPr>
          <p:nvPr>
            <p:ph idx="1"/>
          </p:nvPr>
        </p:nvSpPr>
        <p:spPr/>
        <p:txBody>
          <a:bodyPr/>
          <a:lstStyle/>
          <a:p>
            <a:pPr algn="justLow"/>
            <a:r>
              <a:rPr lang="fa-IR" dirty="0"/>
              <a:t>متوفی خانم باردار ( 38هفته) بدون سابقه قبلی بیماری و مشکل در دوران بارداری می باشد. وی به صورت </a:t>
            </a:r>
            <a:r>
              <a:rPr lang="fa-IR" dirty="0" err="1"/>
              <a:t>الکتیو</a:t>
            </a:r>
            <a:r>
              <a:rPr lang="fa-IR" dirty="0"/>
              <a:t> و با وقت قبلی برای انجام سزارین به بیمارستان مراجعه می کند. پس از بیهوشی عمومی در حین عمل دچار </a:t>
            </a:r>
            <a:r>
              <a:rPr lang="fa-IR" dirty="0" err="1"/>
              <a:t>آسپراسیون</a:t>
            </a:r>
            <a:r>
              <a:rPr lang="fa-IR" dirty="0"/>
              <a:t> محتویات معده شده، پس از عمل بیمار با تشخیص پنومونی  به بخش </a:t>
            </a:r>
            <a:r>
              <a:rPr lang="en-US" dirty="0"/>
              <a:t>ICU</a:t>
            </a:r>
            <a:r>
              <a:rPr lang="fa-IR" dirty="0"/>
              <a:t> منتقل می گردد. علی رغم انجام اقدامات درمانی بیمار در نهایت دچار نارسایی تنفسی شده و فوت می گردد.</a:t>
            </a:r>
          </a:p>
        </p:txBody>
      </p:sp>
      <p:sp>
        <p:nvSpPr>
          <p:cNvPr id="344069"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cs typeface="Arial" panose="020B0604020202020204" pitchFamily="34" charset="0"/>
              </a:defRPr>
            </a:lvl1pPr>
            <a:lvl2pPr marL="742950" indent="-285750">
              <a:defRPr>
                <a:solidFill>
                  <a:schemeClr val="tx1"/>
                </a:solidFill>
                <a:latin typeface="Times New Roman" panose="02020603050405020304" pitchFamily="18" charset="0"/>
                <a:cs typeface="Arial" panose="020B0604020202020204" pitchFamily="34" charset="0"/>
              </a:defRPr>
            </a:lvl2pPr>
            <a:lvl3pPr marL="1143000" indent="-228600">
              <a:defRPr>
                <a:solidFill>
                  <a:schemeClr val="tx1"/>
                </a:solidFill>
                <a:latin typeface="Times New Roman" panose="02020603050405020304" pitchFamily="18" charset="0"/>
                <a:cs typeface="Arial" panose="020B0604020202020204" pitchFamily="34" charset="0"/>
              </a:defRPr>
            </a:lvl3pPr>
            <a:lvl4pPr marL="1600200" indent="-228600">
              <a:defRPr>
                <a:solidFill>
                  <a:schemeClr val="tx1"/>
                </a:solidFill>
                <a:latin typeface="Times New Roman" panose="02020603050405020304" pitchFamily="18" charset="0"/>
                <a:cs typeface="Arial" panose="020B0604020202020204" pitchFamily="34" charset="0"/>
              </a:defRPr>
            </a:lvl4pPr>
            <a:lvl5pPr marL="2057400" indent="-228600">
              <a:defRPr>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9pPr>
          </a:lstStyle>
          <a:p>
            <a:fld id="{C0E4F9E3-4CAB-41FA-8E48-1EDB65F4AADA}" type="slidenum">
              <a:rPr lang="en-US" smtClean="0">
                <a:solidFill>
                  <a:srgbClr val="898989"/>
                </a:solidFill>
              </a:rPr>
              <a:pPr/>
              <a:t>22</a:t>
            </a:fld>
            <a:endParaRPr lang="en-US">
              <a:solidFill>
                <a:srgbClr val="898989"/>
              </a:solidFill>
            </a:endParaRPr>
          </a:p>
        </p:txBody>
      </p:sp>
    </p:spTree>
    <p:extLst>
      <p:ext uri="{BB962C8B-B14F-4D97-AF65-F5344CB8AC3E}">
        <p14:creationId xmlns:p14="http://schemas.microsoft.com/office/powerpoint/2010/main" val="184039253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609600"/>
            <a:ext cx="7886700" cy="592931"/>
          </a:xfrm>
        </p:spPr>
        <p:txBody>
          <a:bodyPr>
            <a:normAutofit/>
          </a:bodyPr>
          <a:lstStyle/>
          <a:p>
            <a:pPr algn="ctr" rtl="1"/>
            <a:r>
              <a:rPr lang="fa-IR" sz="2400" dirty="0">
                <a:cs typeface="B Titr" panose="00000700000000000000" pitchFamily="2" charset="-78"/>
              </a:rPr>
              <a:t>نحوه ثبت علل مرگ</a:t>
            </a:r>
          </a:p>
        </p:txBody>
      </p:sp>
      <p:sp>
        <p:nvSpPr>
          <p:cNvPr id="3" name="Content Placeholder 2"/>
          <p:cNvSpPr>
            <a:spLocks noGrp="1"/>
          </p:cNvSpPr>
          <p:nvPr>
            <p:ph idx="1"/>
          </p:nvPr>
        </p:nvSpPr>
        <p:spPr>
          <a:xfrm>
            <a:off x="228600" y="1619250"/>
            <a:ext cx="8572500" cy="4210050"/>
          </a:xfrm>
        </p:spPr>
        <p:txBody>
          <a:bodyPr/>
          <a:lstStyle/>
          <a:p>
            <a:pPr algn="r" rtl="1">
              <a:buFont typeface="Arial" panose="020B0604020202020204" pitchFamily="34" charset="0"/>
              <a:buChar char="•"/>
            </a:pPr>
            <a:endParaRPr lang="fa-IR" sz="1800" dirty="0">
              <a:cs typeface="B Yagut" panose="00000400000000000000" pitchFamily="2" charset="-78"/>
            </a:endParaRPr>
          </a:p>
          <a:p>
            <a:pPr algn="r" rtl="1"/>
            <a:endParaRPr lang="en-US" dirty="0">
              <a:cs typeface="B Yagut" panose="00000400000000000000" pitchFamily="2" charset="-78"/>
            </a:endParaRPr>
          </a:p>
        </p:txBody>
      </p:sp>
      <p:graphicFrame>
        <p:nvGraphicFramePr>
          <p:cNvPr id="5" name="Table 4"/>
          <p:cNvGraphicFramePr>
            <a:graphicFrameLocks noGrp="1"/>
          </p:cNvGraphicFramePr>
          <p:nvPr/>
        </p:nvGraphicFramePr>
        <p:xfrm>
          <a:off x="495301" y="3643663"/>
          <a:ext cx="8305799" cy="2816794"/>
        </p:xfrm>
        <a:graphic>
          <a:graphicData uri="http://schemas.openxmlformats.org/drawingml/2006/table">
            <a:tbl>
              <a:tblPr firstRow="1" bandRow="1">
                <a:tableStyleId>{5C22544A-7EE6-4342-B048-85BDC9FD1C3A}</a:tableStyleId>
              </a:tblPr>
              <a:tblGrid>
                <a:gridCol w="1436370">
                  <a:extLst>
                    <a:ext uri="{9D8B030D-6E8A-4147-A177-3AD203B41FA5}">
                      <a16:colId xmlns:a16="http://schemas.microsoft.com/office/drawing/2014/main" val="20000"/>
                    </a:ext>
                  </a:extLst>
                </a:gridCol>
                <a:gridCol w="4217670">
                  <a:extLst>
                    <a:ext uri="{9D8B030D-6E8A-4147-A177-3AD203B41FA5}">
                      <a16:colId xmlns:a16="http://schemas.microsoft.com/office/drawing/2014/main" val="20001"/>
                    </a:ext>
                  </a:extLst>
                </a:gridCol>
                <a:gridCol w="2651759">
                  <a:extLst>
                    <a:ext uri="{9D8B030D-6E8A-4147-A177-3AD203B41FA5}">
                      <a16:colId xmlns:a16="http://schemas.microsoft.com/office/drawing/2014/main" val="20002"/>
                    </a:ext>
                  </a:extLst>
                </a:gridCol>
              </a:tblGrid>
              <a:tr h="525780">
                <a:tc>
                  <a:txBody>
                    <a:bodyPr/>
                    <a:lstStyle/>
                    <a:p>
                      <a:pPr algn="r"/>
                      <a:r>
                        <a:rPr lang="fa-IR" sz="1500" dirty="0">
                          <a:solidFill>
                            <a:schemeClr val="tx1"/>
                          </a:solidFill>
                          <a:cs typeface="B Titr" panose="00000700000000000000" pitchFamily="2" charset="-78"/>
                        </a:rPr>
                        <a:t>فاصله</a:t>
                      </a:r>
                      <a:r>
                        <a:rPr lang="fa-IR" sz="1500" baseline="0" dirty="0">
                          <a:solidFill>
                            <a:schemeClr val="tx1"/>
                          </a:solidFill>
                          <a:cs typeface="B Titr" panose="00000700000000000000" pitchFamily="2" charset="-78"/>
                        </a:rPr>
                        <a:t> زمانی تا فوت</a:t>
                      </a:r>
                    </a:p>
                    <a:p>
                      <a:pPr algn="r"/>
                      <a:endParaRPr lang="en-US" sz="1500" dirty="0">
                        <a:solidFill>
                          <a:schemeClr val="tx1"/>
                        </a:solidFill>
                        <a:cs typeface="B Titr" panose="00000700000000000000" pitchFamily="2" charset="-78"/>
                      </a:endParaRPr>
                    </a:p>
                  </a:txBody>
                  <a:tcPr marL="68580" marR="68580" marT="34290" marB="34290">
                    <a:solidFill>
                      <a:schemeClr val="bg1"/>
                    </a:solidFill>
                  </a:tcPr>
                </a:tc>
                <a:tc gridSpan="2">
                  <a:txBody>
                    <a:bodyPr/>
                    <a:lstStyle/>
                    <a:p>
                      <a:pPr algn="r"/>
                      <a:r>
                        <a:rPr lang="fa-IR" sz="1500" baseline="0" dirty="0">
                          <a:solidFill>
                            <a:schemeClr val="tx1"/>
                          </a:solidFill>
                          <a:cs typeface="B Titr" panose="00000700000000000000" pitchFamily="2" charset="-78"/>
                        </a:rPr>
                        <a:t>                                              </a:t>
                      </a:r>
                      <a:r>
                        <a:rPr lang="fa-IR" sz="1500" dirty="0">
                          <a:solidFill>
                            <a:schemeClr val="tx1"/>
                          </a:solidFill>
                          <a:cs typeface="B Titr" panose="00000700000000000000" pitchFamily="2" charset="-78"/>
                        </a:rPr>
                        <a:t>فوت به دلیل</a:t>
                      </a:r>
                    </a:p>
                  </a:txBody>
                  <a:tcPr marL="68580" marR="68580" marT="34290" marB="34290">
                    <a:solidFill>
                      <a:schemeClr val="bg1"/>
                    </a:solidFill>
                  </a:tcPr>
                </a:tc>
                <a:tc hMerge="1">
                  <a:txBody>
                    <a:bodyPr/>
                    <a:lstStyle/>
                    <a:p>
                      <a:pPr algn="r"/>
                      <a:endParaRPr lang="en-US" sz="2000" dirty="0">
                        <a:solidFill>
                          <a:schemeClr val="tx1"/>
                        </a:solidFill>
                        <a:cs typeface="B Titr" panose="00000700000000000000" pitchFamily="2" charset="-78"/>
                      </a:endParaRPr>
                    </a:p>
                  </a:txBody>
                  <a:tcPr/>
                </a:tc>
                <a:extLst>
                  <a:ext uri="{0D108BD9-81ED-4DB2-BD59-A6C34878D82A}">
                    <a16:rowId xmlns:a16="http://schemas.microsoft.com/office/drawing/2014/main" val="10000"/>
                  </a:ext>
                </a:extLst>
              </a:tr>
              <a:tr h="631157">
                <a:tc>
                  <a:txBody>
                    <a:bodyPr/>
                    <a:lstStyle/>
                    <a:p>
                      <a:pPr marL="0" algn="r" defTabSz="914400" rtl="0" eaLnBrk="1" latinLnBrk="0" hangingPunct="1"/>
                      <a:r>
                        <a:rPr lang="fa-IR" sz="1400" b="1" kern="1200" dirty="0">
                          <a:solidFill>
                            <a:schemeClr val="tx1"/>
                          </a:solidFill>
                          <a:latin typeface="+mn-lt"/>
                          <a:ea typeface="+mn-ea"/>
                          <a:cs typeface="B Yagut" panose="00000400000000000000" pitchFamily="2" charset="-78"/>
                        </a:rPr>
                        <a:t>1 ساعت</a:t>
                      </a:r>
                      <a:endParaRPr lang="en-US" sz="1400" b="1" kern="1200" dirty="0">
                        <a:solidFill>
                          <a:schemeClr val="tx1"/>
                        </a:solidFill>
                        <a:latin typeface="+mn-lt"/>
                        <a:ea typeface="+mn-ea"/>
                        <a:cs typeface="B Yagut" panose="00000400000000000000" pitchFamily="2" charset="-78"/>
                      </a:endParaRPr>
                    </a:p>
                  </a:txBody>
                  <a:tcPr marL="68580" marR="68580" marT="34290" marB="34290">
                    <a:solidFill>
                      <a:schemeClr val="accent6">
                        <a:lumMod val="60000"/>
                        <a:lumOff val="40000"/>
                      </a:schemeClr>
                    </a:solidFill>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1400" b="1" kern="1200" dirty="0">
                          <a:solidFill>
                            <a:schemeClr val="dk1"/>
                          </a:solidFill>
                          <a:latin typeface="+mn-lt"/>
                          <a:ea typeface="+mn-ea"/>
                          <a:cs typeface="B Yagut" panose="00000400000000000000" pitchFamily="2" charset="-78"/>
                        </a:rPr>
                        <a:t>    </a:t>
                      </a:r>
                      <a:r>
                        <a:rPr lang="fa-IR" sz="1400" b="1" kern="1200" dirty="0">
                          <a:solidFill>
                            <a:srgbClr val="FF0000"/>
                          </a:solidFill>
                          <a:latin typeface="+mn-lt"/>
                          <a:ea typeface="+mn-ea"/>
                          <a:cs typeface="B Yagut" panose="00000400000000000000" pitchFamily="2" charset="-78"/>
                        </a:rPr>
                        <a:t>نارسایی تنفسی</a:t>
                      </a:r>
                      <a:r>
                        <a:rPr lang="fa-IR" sz="1400" b="1" kern="1200" dirty="0">
                          <a:solidFill>
                            <a:schemeClr val="dk1"/>
                          </a:solidFill>
                          <a:latin typeface="+mn-lt"/>
                          <a:ea typeface="+mn-ea"/>
                          <a:cs typeface="B Yagut" panose="00000400000000000000" pitchFamily="2" charset="-78"/>
                        </a:rPr>
                        <a:t>(به دلیل</a:t>
                      </a:r>
                      <a:r>
                        <a:rPr lang="fa-IR" sz="1400" b="1" kern="1200" baseline="0" dirty="0">
                          <a:solidFill>
                            <a:schemeClr val="dk1"/>
                          </a:solidFill>
                          <a:latin typeface="+mn-lt"/>
                          <a:ea typeface="+mn-ea"/>
                          <a:cs typeface="B Yagut" panose="00000400000000000000" pitchFamily="2" charset="-78"/>
                        </a:rPr>
                        <a:t>)</a:t>
                      </a:r>
                      <a:endParaRPr lang="en-US" sz="1400" b="1" kern="1200" dirty="0">
                        <a:solidFill>
                          <a:schemeClr val="dk1"/>
                        </a:solidFill>
                        <a:latin typeface="+mn-lt"/>
                        <a:ea typeface="+mn-ea"/>
                        <a:cs typeface="B Yagut" panose="00000400000000000000" pitchFamily="2" charset="-78"/>
                      </a:endParaRPr>
                    </a:p>
                  </a:txBody>
                  <a:tcPr marL="68580" marR="68580" marT="34290" marB="34290">
                    <a:solidFill>
                      <a:schemeClr val="accent6">
                        <a:lumMod val="60000"/>
                        <a:lumOff val="40000"/>
                      </a:schemeClr>
                    </a:solidFill>
                  </a:tcPr>
                </a:tc>
                <a:tc>
                  <a:txBody>
                    <a:bodyPr/>
                    <a:lstStyle/>
                    <a:p>
                      <a:pPr marL="0" algn="r" defTabSz="914400" rtl="1" eaLnBrk="1" latinLnBrk="0" hangingPunct="1"/>
                      <a:r>
                        <a:rPr lang="fa-IR" sz="1400" b="1" kern="1200" dirty="0">
                          <a:solidFill>
                            <a:schemeClr val="dk1"/>
                          </a:solidFill>
                          <a:latin typeface="+mn-lt"/>
                          <a:ea typeface="+mn-ea"/>
                          <a:cs typeface="B Yagut" panose="00000400000000000000" pitchFamily="2" charset="-78"/>
                        </a:rPr>
                        <a:t>الف- علت </a:t>
                      </a:r>
                      <a:r>
                        <a:rPr lang="en-US" sz="1400" b="1" kern="1200" dirty="0">
                          <a:solidFill>
                            <a:schemeClr val="dk1"/>
                          </a:solidFill>
                          <a:latin typeface="+mn-lt"/>
                          <a:ea typeface="+mn-ea"/>
                          <a:cs typeface="B Yagut" panose="00000400000000000000" pitchFamily="2" charset="-78"/>
                        </a:rPr>
                        <a:t> </a:t>
                      </a:r>
                      <a:r>
                        <a:rPr lang="fa-IR" sz="1400" b="1" kern="1200" dirty="0">
                          <a:solidFill>
                            <a:schemeClr val="dk1"/>
                          </a:solidFill>
                          <a:latin typeface="+mn-lt"/>
                          <a:ea typeface="+mn-ea"/>
                          <a:cs typeface="B Yagut" panose="00000400000000000000" pitchFamily="2" charset="-78"/>
                        </a:rPr>
                        <a:t>پایانی</a:t>
                      </a:r>
                      <a:r>
                        <a:rPr lang="fa-IR" sz="1400" b="1" kern="1200" baseline="0" dirty="0">
                          <a:solidFill>
                            <a:schemeClr val="dk1"/>
                          </a:solidFill>
                          <a:latin typeface="+mn-lt"/>
                          <a:ea typeface="+mn-ea"/>
                          <a:cs typeface="B Yagut" panose="00000400000000000000" pitchFamily="2" charset="-78"/>
                        </a:rPr>
                        <a:t> یا </a:t>
                      </a:r>
                      <a:r>
                        <a:rPr lang="fa-IR" sz="1400" b="1" kern="1200" dirty="0">
                          <a:solidFill>
                            <a:schemeClr val="dk1"/>
                          </a:solidFill>
                          <a:latin typeface="+mn-lt"/>
                          <a:ea typeface="+mn-ea"/>
                          <a:cs typeface="B Yagut" panose="00000400000000000000" pitchFamily="2" charset="-78"/>
                        </a:rPr>
                        <a:t>مستقیم</a:t>
                      </a:r>
                      <a:r>
                        <a:rPr lang="fa-IR" sz="1400" b="1" kern="1200" baseline="0" dirty="0">
                          <a:solidFill>
                            <a:schemeClr val="dk1"/>
                          </a:solidFill>
                          <a:latin typeface="+mn-lt"/>
                          <a:ea typeface="+mn-ea"/>
                          <a:cs typeface="B Yagut" panose="00000400000000000000" pitchFamily="2" charset="-78"/>
                        </a:rPr>
                        <a:t> </a:t>
                      </a:r>
                      <a:r>
                        <a:rPr lang="fa-IR" sz="1400" b="1" kern="1200" dirty="0">
                          <a:solidFill>
                            <a:schemeClr val="dk1"/>
                          </a:solidFill>
                          <a:latin typeface="+mn-lt"/>
                          <a:ea typeface="+mn-ea"/>
                          <a:cs typeface="B Yagut" panose="00000400000000000000" pitchFamily="2" charset="-78"/>
                        </a:rPr>
                        <a:t>(</a:t>
                      </a:r>
                      <a:r>
                        <a:rPr lang="en-US" sz="1400" b="1" kern="1200" dirty="0">
                          <a:solidFill>
                            <a:schemeClr val="dk1"/>
                          </a:solidFill>
                          <a:latin typeface="+mn-lt"/>
                          <a:ea typeface="+mn-ea"/>
                          <a:cs typeface="B Yagut" panose="00000400000000000000" pitchFamily="2" charset="-78"/>
                        </a:rPr>
                        <a:t>Terminal or </a:t>
                      </a:r>
                      <a:r>
                        <a:rPr lang="en-US" sz="1400" b="1" kern="1200" baseline="0" dirty="0">
                          <a:solidFill>
                            <a:schemeClr val="dk1"/>
                          </a:solidFill>
                          <a:latin typeface="+mn-lt"/>
                          <a:ea typeface="+mn-ea"/>
                          <a:cs typeface="B Yagut" panose="00000400000000000000" pitchFamily="2" charset="-78"/>
                        </a:rPr>
                        <a:t>Direct Cause</a:t>
                      </a:r>
                      <a:r>
                        <a:rPr lang="fa-IR" sz="1400" b="1" kern="1200" dirty="0">
                          <a:solidFill>
                            <a:schemeClr val="dk1"/>
                          </a:solidFill>
                          <a:latin typeface="+mn-lt"/>
                          <a:ea typeface="+mn-ea"/>
                          <a:cs typeface="B Yagut" panose="00000400000000000000" pitchFamily="2" charset="-78"/>
                        </a:rPr>
                        <a:t> )</a:t>
                      </a:r>
                      <a:endParaRPr lang="en-US" sz="1400" b="1" kern="1200" dirty="0">
                        <a:solidFill>
                          <a:schemeClr val="dk1"/>
                        </a:solidFill>
                        <a:latin typeface="+mn-lt"/>
                        <a:ea typeface="+mn-ea"/>
                        <a:cs typeface="B Yagut" panose="00000400000000000000" pitchFamily="2" charset="-78"/>
                      </a:endParaRPr>
                    </a:p>
                  </a:txBody>
                  <a:tcPr marL="68580" marR="68580" marT="34290" marB="34290">
                    <a:solidFill>
                      <a:schemeClr val="accent6">
                        <a:lumMod val="60000"/>
                        <a:lumOff val="40000"/>
                      </a:schemeClr>
                    </a:solidFill>
                  </a:tcPr>
                </a:tc>
                <a:extLst>
                  <a:ext uri="{0D108BD9-81ED-4DB2-BD59-A6C34878D82A}">
                    <a16:rowId xmlns:a16="http://schemas.microsoft.com/office/drawing/2014/main" val="10001"/>
                  </a:ext>
                </a:extLst>
              </a:tr>
              <a:tr h="506333">
                <a:tc>
                  <a:txBody>
                    <a:bodyPr/>
                    <a:lstStyle/>
                    <a:p>
                      <a:pPr marL="0" algn="r" defTabSz="914400" rtl="0" eaLnBrk="1" latinLnBrk="0" hangingPunct="1"/>
                      <a:r>
                        <a:rPr lang="fa-IR" sz="1400" b="1" kern="1200" dirty="0">
                          <a:solidFill>
                            <a:schemeClr val="tx1"/>
                          </a:solidFill>
                          <a:latin typeface="+mn-lt"/>
                          <a:ea typeface="+mn-ea"/>
                          <a:cs typeface="B Yagut" panose="00000400000000000000" pitchFamily="2" charset="-78"/>
                        </a:rPr>
                        <a:t>4</a:t>
                      </a:r>
                      <a:r>
                        <a:rPr lang="fa-IR" sz="1400" b="1" kern="1200" baseline="0" dirty="0">
                          <a:solidFill>
                            <a:schemeClr val="tx1"/>
                          </a:solidFill>
                          <a:latin typeface="+mn-lt"/>
                          <a:ea typeface="+mn-ea"/>
                          <a:cs typeface="B Yagut" panose="00000400000000000000" pitchFamily="2" charset="-78"/>
                        </a:rPr>
                        <a:t> ساعت</a:t>
                      </a:r>
                      <a:endParaRPr lang="en-US" sz="1400" b="1" kern="1200" dirty="0">
                        <a:solidFill>
                          <a:schemeClr val="tx1"/>
                        </a:solidFill>
                        <a:latin typeface="+mn-lt"/>
                        <a:ea typeface="+mn-ea"/>
                        <a:cs typeface="B Yagut" panose="00000400000000000000" pitchFamily="2" charset="-78"/>
                      </a:endParaRPr>
                    </a:p>
                  </a:txBody>
                  <a:tcPr marL="68580" marR="68580" marT="34290" marB="34290">
                    <a:solidFill>
                      <a:schemeClr val="accent1"/>
                    </a:solidFill>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1400" b="1" kern="1200" dirty="0">
                          <a:solidFill>
                            <a:schemeClr val="dk1"/>
                          </a:solidFill>
                          <a:latin typeface="+mn-lt"/>
                          <a:ea typeface="+mn-ea"/>
                          <a:cs typeface="B Yagut" panose="00000400000000000000" pitchFamily="2" charset="-78"/>
                        </a:rPr>
                        <a:t>                              </a:t>
                      </a:r>
                      <a:r>
                        <a:rPr lang="fa-IR" sz="1400" b="1" kern="1200" dirty="0">
                          <a:solidFill>
                            <a:srgbClr val="FF0000"/>
                          </a:solidFill>
                          <a:latin typeface="+mn-lt"/>
                          <a:ea typeface="+mn-ea"/>
                          <a:cs typeface="B Yagut" panose="00000400000000000000" pitchFamily="2" charset="-78"/>
                        </a:rPr>
                        <a:t>پنومونی به دلیل </a:t>
                      </a:r>
                      <a:r>
                        <a:rPr lang="fa-IR" sz="1400" b="1" kern="1200" dirty="0" err="1">
                          <a:solidFill>
                            <a:srgbClr val="FF0000"/>
                          </a:solidFill>
                          <a:latin typeface="+mn-lt"/>
                          <a:ea typeface="+mn-ea"/>
                          <a:cs typeface="B Yagut" panose="00000400000000000000" pitchFamily="2" charset="-78"/>
                        </a:rPr>
                        <a:t>آسپراسیون</a:t>
                      </a:r>
                      <a:r>
                        <a:rPr lang="fa-IR" sz="1400" b="1" kern="1200" dirty="0">
                          <a:solidFill>
                            <a:srgbClr val="FF0000"/>
                          </a:solidFill>
                          <a:latin typeface="+mn-lt"/>
                          <a:ea typeface="+mn-ea"/>
                          <a:cs typeface="B Yagut" panose="00000400000000000000" pitchFamily="2" charset="-78"/>
                        </a:rPr>
                        <a:t> </a:t>
                      </a:r>
                      <a:r>
                        <a:rPr lang="fa-IR" sz="1400" b="1" kern="1200" dirty="0">
                          <a:solidFill>
                            <a:schemeClr val="dk1"/>
                          </a:solidFill>
                          <a:latin typeface="+mn-lt"/>
                          <a:ea typeface="+mn-ea"/>
                          <a:cs typeface="B Yagut" panose="00000400000000000000" pitchFamily="2" charset="-78"/>
                        </a:rPr>
                        <a:t>(به دلیل)</a:t>
                      </a:r>
                      <a:endParaRPr lang="en-US" sz="1400" b="1" kern="1200" dirty="0">
                        <a:solidFill>
                          <a:schemeClr val="dk1"/>
                        </a:solidFill>
                        <a:latin typeface="+mn-lt"/>
                        <a:ea typeface="+mn-ea"/>
                        <a:cs typeface="B Yagut" panose="00000400000000000000" pitchFamily="2" charset="-78"/>
                      </a:endParaRPr>
                    </a:p>
                  </a:txBody>
                  <a:tcPr marL="68580" marR="68580" marT="34290" marB="34290">
                    <a:solidFill>
                      <a:schemeClr val="accent1"/>
                    </a:solidFill>
                  </a:tcPr>
                </a:tc>
                <a:tc>
                  <a:txBody>
                    <a:bodyPr/>
                    <a:lstStyle/>
                    <a:p>
                      <a:pPr marL="0" algn="r" defTabSz="914400" rtl="1" eaLnBrk="1" latinLnBrk="0" hangingPunct="1"/>
                      <a:r>
                        <a:rPr lang="fa-IR" sz="1400" b="1" kern="1200" dirty="0">
                          <a:solidFill>
                            <a:schemeClr val="dk1"/>
                          </a:solidFill>
                          <a:latin typeface="+mn-lt"/>
                          <a:ea typeface="+mn-ea"/>
                          <a:cs typeface="B Yagut" panose="00000400000000000000" pitchFamily="2" charset="-78"/>
                        </a:rPr>
                        <a:t>ب- علت بینا بینی </a:t>
                      </a:r>
                    </a:p>
                    <a:p>
                      <a:pPr marL="0" algn="r" defTabSz="914400" rtl="1" eaLnBrk="1" latinLnBrk="0" hangingPunct="1"/>
                      <a:r>
                        <a:rPr lang="fa-IR" sz="1400" b="1" kern="1200" dirty="0">
                          <a:solidFill>
                            <a:schemeClr val="dk1"/>
                          </a:solidFill>
                          <a:latin typeface="+mn-lt"/>
                          <a:ea typeface="+mn-ea"/>
                          <a:cs typeface="B Yagut" panose="00000400000000000000" pitchFamily="2" charset="-78"/>
                        </a:rPr>
                        <a:t>(</a:t>
                      </a:r>
                      <a:r>
                        <a:rPr lang="en-US" sz="1400" b="1" kern="1200" dirty="0">
                          <a:solidFill>
                            <a:schemeClr val="dk1"/>
                          </a:solidFill>
                          <a:latin typeface="+mn-lt"/>
                          <a:ea typeface="+mn-ea"/>
                          <a:cs typeface="B Yagut" panose="00000400000000000000" pitchFamily="2" charset="-78"/>
                        </a:rPr>
                        <a:t>Intermediate Cause</a:t>
                      </a:r>
                      <a:r>
                        <a:rPr lang="fa-IR" sz="1400" b="1" kern="1200" dirty="0">
                          <a:solidFill>
                            <a:schemeClr val="dk1"/>
                          </a:solidFill>
                          <a:latin typeface="+mn-lt"/>
                          <a:ea typeface="+mn-ea"/>
                          <a:cs typeface="B Yagut" panose="00000400000000000000" pitchFamily="2" charset="-78"/>
                        </a:rPr>
                        <a:t> )</a:t>
                      </a:r>
                      <a:endParaRPr lang="en-US" sz="1400" b="1" kern="1200" dirty="0">
                        <a:solidFill>
                          <a:schemeClr val="dk1"/>
                        </a:solidFill>
                        <a:latin typeface="+mn-lt"/>
                        <a:ea typeface="+mn-ea"/>
                        <a:cs typeface="B Yagut" panose="00000400000000000000" pitchFamily="2" charset="-78"/>
                      </a:endParaRPr>
                    </a:p>
                  </a:txBody>
                  <a:tcPr marL="68580" marR="68580" marT="34290" marB="34290">
                    <a:solidFill>
                      <a:schemeClr val="accent1"/>
                    </a:solidFill>
                  </a:tcPr>
                </a:tc>
                <a:extLst>
                  <a:ext uri="{0D108BD9-81ED-4DB2-BD59-A6C34878D82A}">
                    <a16:rowId xmlns:a16="http://schemas.microsoft.com/office/drawing/2014/main" val="10002"/>
                  </a:ext>
                </a:extLst>
              </a:tr>
              <a:tr h="576762">
                <a:tc>
                  <a:txBody>
                    <a:bodyPr/>
                    <a:lstStyle/>
                    <a:p>
                      <a:pPr marL="0" algn="r" defTabSz="914400" rtl="0" eaLnBrk="1" latinLnBrk="0" hangingPunct="1"/>
                      <a:r>
                        <a:rPr lang="fa-IR" sz="1400" b="1" kern="1200" dirty="0">
                          <a:solidFill>
                            <a:schemeClr val="tx1"/>
                          </a:solidFill>
                          <a:latin typeface="+mn-lt"/>
                          <a:ea typeface="+mn-ea"/>
                          <a:cs typeface="B Yagut" panose="00000400000000000000" pitchFamily="2" charset="-78"/>
                        </a:rPr>
                        <a:t>10 ساعت</a:t>
                      </a:r>
                      <a:endParaRPr lang="en-US" sz="1400" b="1" kern="1200" dirty="0">
                        <a:solidFill>
                          <a:schemeClr val="tx1"/>
                        </a:solidFill>
                        <a:latin typeface="+mn-lt"/>
                        <a:ea typeface="+mn-ea"/>
                        <a:cs typeface="B Yagut" panose="00000400000000000000" pitchFamily="2" charset="-78"/>
                      </a:endParaRPr>
                    </a:p>
                  </a:txBody>
                  <a:tcPr marL="68580" marR="68580" marT="34290" marB="34290">
                    <a:solidFill>
                      <a:srgbClr val="FF0000"/>
                    </a:solidFill>
                  </a:tcPr>
                </a:tc>
                <a:tc>
                  <a:txBody>
                    <a:bodyPr/>
                    <a:lstStyle/>
                    <a:p>
                      <a:pPr marL="0" algn="r" defTabSz="914400" rtl="1" eaLnBrk="1" latinLnBrk="0" hangingPunct="1"/>
                      <a:r>
                        <a:rPr lang="fa-IR" sz="1400" b="1" kern="1200" dirty="0">
                          <a:solidFill>
                            <a:schemeClr val="dk1"/>
                          </a:solidFill>
                          <a:latin typeface="+mn-lt"/>
                          <a:ea typeface="+mn-ea"/>
                          <a:cs typeface="B Yagut" panose="00000400000000000000" pitchFamily="2" charset="-78"/>
                        </a:rPr>
                        <a:t>  </a:t>
                      </a:r>
                    </a:p>
                    <a:p>
                      <a:pPr marL="0" algn="r" defTabSz="914400" rtl="1" eaLnBrk="1" latinLnBrk="0" hangingPunct="1"/>
                      <a:r>
                        <a:rPr lang="fa-IR" sz="1400" b="1" kern="1200" dirty="0">
                          <a:solidFill>
                            <a:schemeClr val="dk1"/>
                          </a:solidFill>
                          <a:latin typeface="+mn-lt"/>
                          <a:ea typeface="+mn-ea"/>
                          <a:cs typeface="B Yagut" panose="00000400000000000000" pitchFamily="2" charset="-78"/>
                        </a:rPr>
                        <a:t>                  </a:t>
                      </a:r>
                      <a:r>
                        <a:rPr lang="fa-IR" sz="1400" b="1" kern="1200" dirty="0" err="1">
                          <a:solidFill>
                            <a:schemeClr val="dk1"/>
                          </a:solidFill>
                          <a:latin typeface="+mn-lt"/>
                          <a:ea typeface="+mn-ea"/>
                          <a:cs typeface="B Yagut" panose="00000400000000000000" pitchFamily="2" charset="-78"/>
                        </a:rPr>
                        <a:t>آسپیراسیون</a:t>
                      </a:r>
                      <a:r>
                        <a:rPr lang="fa-IR" sz="1400" b="1" kern="1200" dirty="0">
                          <a:solidFill>
                            <a:schemeClr val="dk1"/>
                          </a:solidFill>
                          <a:latin typeface="+mn-lt"/>
                          <a:ea typeface="+mn-ea"/>
                          <a:cs typeface="B Yagut" panose="00000400000000000000" pitchFamily="2" charset="-78"/>
                        </a:rPr>
                        <a:t>  به علت عوارض بیهوشی عمومی </a:t>
                      </a:r>
                    </a:p>
                  </a:txBody>
                  <a:tcPr marL="68580" marR="68580" marT="34290" marB="34290">
                    <a:solidFill>
                      <a:srgbClr val="FF0000"/>
                    </a:solidFill>
                  </a:tcPr>
                </a:tc>
                <a:tc>
                  <a:txBody>
                    <a:bodyPr/>
                    <a:lstStyle/>
                    <a:p>
                      <a:pPr marL="0" algn="r" defTabSz="914400" rtl="1" eaLnBrk="1" latinLnBrk="0" hangingPunct="1"/>
                      <a:r>
                        <a:rPr lang="fa-IR" sz="1400" b="1" kern="1200" dirty="0">
                          <a:solidFill>
                            <a:schemeClr val="dk1"/>
                          </a:solidFill>
                          <a:latin typeface="+mn-lt"/>
                          <a:ea typeface="+mn-ea"/>
                          <a:cs typeface="B Yagut" panose="00000400000000000000" pitchFamily="2" charset="-78"/>
                        </a:rPr>
                        <a:t>ج- علت زمینه ای یا آغازین یا اصلی </a:t>
                      </a:r>
                    </a:p>
                    <a:p>
                      <a:pPr marL="0" algn="r" defTabSz="914400" rtl="1" eaLnBrk="1" latinLnBrk="0" hangingPunct="1"/>
                      <a:r>
                        <a:rPr lang="fa-IR" sz="1400" b="1" kern="1200" dirty="0">
                          <a:solidFill>
                            <a:schemeClr val="dk1"/>
                          </a:solidFill>
                          <a:latin typeface="+mn-lt"/>
                          <a:ea typeface="+mn-ea"/>
                          <a:cs typeface="B Yagut" panose="00000400000000000000" pitchFamily="2" charset="-78"/>
                        </a:rPr>
                        <a:t>( </a:t>
                      </a:r>
                      <a:r>
                        <a:rPr lang="en-US" sz="1400" b="1" kern="1200" dirty="0">
                          <a:solidFill>
                            <a:schemeClr val="dk1"/>
                          </a:solidFill>
                          <a:latin typeface="+mn-lt"/>
                          <a:ea typeface="+mn-ea"/>
                          <a:cs typeface="B Yagut" panose="00000400000000000000" pitchFamily="2" charset="-78"/>
                        </a:rPr>
                        <a:t>Underlying or</a:t>
                      </a:r>
                      <a:r>
                        <a:rPr lang="en-US" sz="1400" b="1" kern="1200" baseline="0" dirty="0">
                          <a:solidFill>
                            <a:schemeClr val="dk1"/>
                          </a:solidFill>
                          <a:latin typeface="+mn-lt"/>
                          <a:ea typeface="+mn-ea"/>
                          <a:cs typeface="B Yagut" panose="00000400000000000000" pitchFamily="2" charset="-78"/>
                        </a:rPr>
                        <a:t> Primary Cause</a:t>
                      </a:r>
                      <a:r>
                        <a:rPr lang="fa-IR" sz="1400" b="1" kern="1200" dirty="0">
                          <a:solidFill>
                            <a:schemeClr val="dk1"/>
                          </a:solidFill>
                          <a:latin typeface="+mn-lt"/>
                          <a:ea typeface="+mn-ea"/>
                          <a:cs typeface="B Yagut" panose="00000400000000000000" pitchFamily="2" charset="-78"/>
                        </a:rPr>
                        <a:t>  ) </a:t>
                      </a:r>
                      <a:endParaRPr lang="en-US" sz="1400" b="1" kern="1200" dirty="0">
                        <a:solidFill>
                          <a:schemeClr val="dk1"/>
                        </a:solidFill>
                        <a:latin typeface="+mn-lt"/>
                        <a:ea typeface="+mn-ea"/>
                        <a:cs typeface="B Yagut" panose="00000400000000000000" pitchFamily="2" charset="-78"/>
                      </a:endParaRPr>
                    </a:p>
                  </a:txBody>
                  <a:tcPr marL="68580" marR="68580" marT="34290" marB="34290">
                    <a:solidFill>
                      <a:srgbClr val="FF0000"/>
                    </a:solidFill>
                  </a:tcPr>
                </a:tc>
                <a:extLst>
                  <a:ext uri="{0D108BD9-81ED-4DB2-BD59-A6C34878D82A}">
                    <a16:rowId xmlns:a16="http://schemas.microsoft.com/office/drawing/2014/main" val="10003"/>
                  </a:ext>
                </a:extLst>
              </a:tr>
              <a:tr h="576762">
                <a:tc>
                  <a:txBody>
                    <a:bodyPr/>
                    <a:lstStyle/>
                    <a:p>
                      <a:pPr marL="0" algn="r" defTabSz="914400" rtl="0" eaLnBrk="1" latinLnBrk="0" hangingPunct="1"/>
                      <a:r>
                        <a:rPr lang="fa-IR" sz="1400" b="1" kern="1200" dirty="0">
                          <a:solidFill>
                            <a:schemeClr val="tx1"/>
                          </a:solidFill>
                          <a:latin typeface="+mn-lt"/>
                          <a:ea typeface="+mn-ea"/>
                          <a:cs typeface="B Yagut" panose="00000400000000000000" pitchFamily="2" charset="-78"/>
                        </a:rPr>
                        <a:t>10 ساعت</a:t>
                      </a:r>
                      <a:endParaRPr lang="en-US" sz="1400" b="1" kern="1200" dirty="0">
                        <a:solidFill>
                          <a:schemeClr val="tx1"/>
                        </a:solidFill>
                        <a:latin typeface="+mn-lt"/>
                        <a:ea typeface="+mn-ea"/>
                        <a:cs typeface="B Yagut" panose="00000400000000000000" pitchFamily="2" charset="-78"/>
                      </a:endParaRPr>
                    </a:p>
                  </a:txBody>
                  <a:tcPr marL="68580" marR="68580" marT="34290" marB="34290">
                    <a:solidFill>
                      <a:schemeClr val="accent6">
                        <a:lumMod val="20000"/>
                        <a:lumOff val="80000"/>
                      </a:schemeClr>
                    </a:solidFill>
                  </a:tcPr>
                </a:tc>
                <a:tc>
                  <a:txBody>
                    <a:bodyPr/>
                    <a:lstStyle/>
                    <a:p>
                      <a:pPr marL="0" algn="r" defTabSz="914400" rtl="1" eaLnBrk="1" latinLnBrk="0" hangingPunct="1"/>
                      <a:r>
                        <a:rPr kumimoji="0" lang="fa-IR" altLang="en-US" sz="1400" b="1" i="0" u="none" strike="noStrike" cap="none" normalizeH="0" baseline="0" dirty="0">
                          <a:ln>
                            <a:noFill/>
                          </a:ln>
                          <a:solidFill>
                            <a:srgbClr val="C00000"/>
                          </a:solidFill>
                          <a:effectLst/>
                          <a:latin typeface="Arial" panose="020B0604020202020204" pitchFamily="34" charset="0"/>
                          <a:cs typeface="Times New Roman" panose="02020603050405020304" pitchFamily="18" charset="0"/>
                        </a:rPr>
                        <a:t>سزارین </a:t>
                      </a:r>
                      <a:r>
                        <a:rPr kumimoji="0" lang="fa-IR" altLang="en-US" sz="1400" b="1" i="0" u="none" strike="noStrike" cap="none" normalizeH="0" baseline="0" dirty="0" err="1">
                          <a:ln>
                            <a:noFill/>
                          </a:ln>
                          <a:solidFill>
                            <a:srgbClr val="C00000"/>
                          </a:solidFill>
                          <a:effectLst/>
                          <a:latin typeface="Arial" panose="020B0604020202020204" pitchFamily="34" charset="0"/>
                          <a:cs typeface="Times New Roman" panose="02020603050405020304" pitchFamily="18" charset="0"/>
                        </a:rPr>
                        <a:t>الکتیو</a:t>
                      </a:r>
                      <a:endParaRPr lang="en-US" sz="1400" b="1" kern="1200" dirty="0">
                        <a:solidFill>
                          <a:schemeClr val="dk1"/>
                        </a:solidFill>
                        <a:latin typeface="+mn-lt"/>
                        <a:ea typeface="+mn-ea"/>
                        <a:cs typeface="B Yagut" panose="00000400000000000000" pitchFamily="2" charset="-78"/>
                      </a:endParaRPr>
                    </a:p>
                  </a:txBody>
                  <a:tcPr marL="68580" marR="68580" marT="34290" marB="34290">
                    <a:solidFill>
                      <a:schemeClr val="accent6">
                        <a:lumMod val="20000"/>
                        <a:lumOff val="80000"/>
                      </a:schemeClr>
                    </a:solidFill>
                  </a:tcPr>
                </a:tc>
                <a:tc>
                  <a:txBody>
                    <a:bodyPr/>
                    <a:lstStyle/>
                    <a:p>
                      <a:pPr marL="0" algn="r" defTabSz="914400" rtl="1" eaLnBrk="1" latinLnBrk="0" hangingPunct="1"/>
                      <a:r>
                        <a:rPr lang="fa-IR" sz="1400" b="1" kern="1200" dirty="0">
                          <a:solidFill>
                            <a:schemeClr val="dk1"/>
                          </a:solidFill>
                          <a:latin typeface="+mn-lt"/>
                          <a:ea typeface="+mn-ea"/>
                          <a:cs typeface="B Yagut" panose="00000400000000000000" pitchFamily="2" charset="-78"/>
                        </a:rPr>
                        <a:t>علل سهیم در مرگ </a:t>
                      </a:r>
                      <a:endParaRPr lang="en-US" sz="1400" b="1" kern="1200" dirty="0">
                        <a:solidFill>
                          <a:schemeClr val="dk1"/>
                        </a:solidFill>
                        <a:latin typeface="+mn-lt"/>
                        <a:ea typeface="+mn-ea"/>
                        <a:cs typeface="B Yagut" panose="00000400000000000000" pitchFamily="2" charset="-78"/>
                      </a:endParaRPr>
                    </a:p>
                  </a:txBody>
                  <a:tcPr marL="68580" marR="68580" marT="34290" marB="34290">
                    <a:solidFill>
                      <a:schemeClr val="accent6">
                        <a:lumMod val="20000"/>
                        <a:lumOff val="80000"/>
                      </a:schemeClr>
                    </a:solidFill>
                  </a:tcPr>
                </a:tc>
                <a:extLst>
                  <a:ext uri="{0D108BD9-81ED-4DB2-BD59-A6C34878D82A}">
                    <a16:rowId xmlns:a16="http://schemas.microsoft.com/office/drawing/2014/main" val="10004"/>
                  </a:ext>
                </a:extLst>
              </a:tr>
            </a:tbl>
          </a:graphicData>
        </a:graphic>
      </p:graphicFrame>
      <p:cxnSp>
        <p:nvCxnSpPr>
          <p:cNvPr id="7" name="Straight Arrow Connector 6"/>
          <p:cNvCxnSpPr/>
          <p:nvPr/>
        </p:nvCxnSpPr>
        <p:spPr>
          <a:xfrm>
            <a:off x="6057900" y="3832860"/>
            <a:ext cx="0" cy="510540"/>
          </a:xfrm>
          <a:prstGeom prst="straightConnector1">
            <a:avLst/>
          </a:prstGeom>
          <a:ln w="31750">
            <a:solidFill>
              <a:schemeClr val="tx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5086350" y="4450080"/>
            <a:ext cx="0" cy="510540"/>
          </a:xfrm>
          <a:prstGeom prst="straightConnector1">
            <a:avLst/>
          </a:prstGeom>
          <a:ln w="31750">
            <a:solidFill>
              <a:schemeClr val="tx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4191000" y="5105400"/>
            <a:ext cx="0" cy="430530"/>
          </a:xfrm>
          <a:prstGeom prst="straightConnector1">
            <a:avLst/>
          </a:prstGeom>
          <a:ln w="31750">
            <a:solidFill>
              <a:schemeClr val="tx1"/>
            </a:solidFill>
            <a:prstDash val="sysDot"/>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521009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Title 1"/>
          <p:cNvSpPr>
            <a:spLocks noGrp="1"/>
          </p:cNvSpPr>
          <p:nvPr>
            <p:ph type="title"/>
          </p:nvPr>
        </p:nvSpPr>
        <p:spPr/>
        <p:txBody>
          <a:bodyPr/>
          <a:lstStyle/>
          <a:p>
            <a:r>
              <a:rPr lang="fa-IR" dirty="0"/>
              <a:t>مثال4</a:t>
            </a:r>
            <a:endParaRPr lang="en-US" dirty="0"/>
          </a:p>
        </p:txBody>
      </p:sp>
      <p:sp>
        <p:nvSpPr>
          <p:cNvPr id="344067" name="Content Placeholder 2"/>
          <p:cNvSpPr>
            <a:spLocks noGrp="1"/>
          </p:cNvSpPr>
          <p:nvPr>
            <p:ph idx="1"/>
          </p:nvPr>
        </p:nvSpPr>
        <p:spPr/>
        <p:txBody>
          <a:bodyPr/>
          <a:lstStyle/>
          <a:p>
            <a:pPr algn="justLow"/>
            <a:r>
              <a:rPr lang="fa-IR" dirty="0"/>
              <a:t>متوفی خانم 20 ساله ای می باشد که 10 روز بعد از زایمان به دلیل افسردگی اقدام به خودسوزی با نفت کرده است. متوفی دچار سوختگی 78 درصد درجه 2 و 3 می گردد. یک هفته بعد از بستری  به دلیل  </a:t>
            </a:r>
            <a:r>
              <a:rPr lang="fa-IR" dirty="0" err="1"/>
              <a:t>سپسیس</a:t>
            </a:r>
            <a:r>
              <a:rPr lang="fa-IR" dirty="0"/>
              <a:t> فوت می کند. </a:t>
            </a:r>
          </a:p>
        </p:txBody>
      </p:sp>
      <p:sp>
        <p:nvSpPr>
          <p:cNvPr id="344069"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cs typeface="Arial" panose="020B0604020202020204" pitchFamily="34" charset="0"/>
              </a:defRPr>
            </a:lvl1pPr>
            <a:lvl2pPr marL="742950" indent="-285750">
              <a:defRPr>
                <a:solidFill>
                  <a:schemeClr val="tx1"/>
                </a:solidFill>
                <a:latin typeface="Times New Roman" panose="02020603050405020304" pitchFamily="18" charset="0"/>
                <a:cs typeface="Arial" panose="020B0604020202020204" pitchFamily="34" charset="0"/>
              </a:defRPr>
            </a:lvl2pPr>
            <a:lvl3pPr marL="1143000" indent="-228600">
              <a:defRPr>
                <a:solidFill>
                  <a:schemeClr val="tx1"/>
                </a:solidFill>
                <a:latin typeface="Times New Roman" panose="02020603050405020304" pitchFamily="18" charset="0"/>
                <a:cs typeface="Arial" panose="020B0604020202020204" pitchFamily="34" charset="0"/>
              </a:defRPr>
            </a:lvl3pPr>
            <a:lvl4pPr marL="1600200" indent="-228600">
              <a:defRPr>
                <a:solidFill>
                  <a:schemeClr val="tx1"/>
                </a:solidFill>
                <a:latin typeface="Times New Roman" panose="02020603050405020304" pitchFamily="18" charset="0"/>
                <a:cs typeface="Arial" panose="020B0604020202020204" pitchFamily="34" charset="0"/>
              </a:defRPr>
            </a:lvl4pPr>
            <a:lvl5pPr marL="2057400" indent="-228600">
              <a:defRPr>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9pPr>
          </a:lstStyle>
          <a:p>
            <a:fld id="{C0E4F9E3-4CAB-41FA-8E48-1EDB65F4AADA}" type="slidenum">
              <a:rPr lang="en-US" smtClean="0">
                <a:solidFill>
                  <a:srgbClr val="898989"/>
                </a:solidFill>
              </a:rPr>
              <a:pPr/>
              <a:t>24</a:t>
            </a:fld>
            <a:endParaRPr lang="en-US">
              <a:solidFill>
                <a:srgbClr val="898989"/>
              </a:solidFill>
            </a:endParaRPr>
          </a:p>
        </p:txBody>
      </p:sp>
    </p:spTree>
    <p:extLst>
      <p:ext uri="{BB962C8B-B14F-4D97-AF65-F5344CB8AC3E}">
        <p14:creationId xmlns:p14="http://schemas.microsoft.com/office/powerpoint/2010/main" val="22517457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609600"/>
            <a:ext cx="7886700" cy="592931"/>
          </a:xfrm>
        </p:spPr>
        <p:txBody>
          <a:bodyPr>
            <a:normAutofit/>
          </a:bodyPr>
          <a:lstStyle/>
          <a:p>
            <a:pPr algn="ctr" rtl="1"/>
            <a:r>
              <a:rPr lang="fa-IR" sz="2400" dirty="0">
                <a:cs typeface="B Titr" panose="00000700000000000000" pitchFamily="2" charset="-78"/>
              </a:rPr>
              <a:t>نحوه ثبت علل مرگ</a:t>
            </a:r>
          </a:p>
        </p:txBody>
      </p:sp>
      <p:sp>
        <p:nvSpPr>
          <p:cNvPr id="3" name="Content Placeholder 2"/>
          <p:cNvSpPr>
            <a:spLocks noGrp="1"/>
          </p:cNvSpPr>
          <p:nvPr>
            <p:ph idx="1"/>
          </p:nvPr>
        </p:nvSpPr>
        <p:spPr>
          <a:xfrm>
            <a:off x="228600" y="1619250"/>
            <a:ext cx="8572500" cy="4210050"/>
          </a:xfrm>
        </p:spPr>
        <p:txBody>
          <a:bodyPr/>
          <a:lstStyle/>
          <a:p>
            <a:pPr algn="r" rtl="1">
              <a:buFont typeface="Arial" panose="020B0604020202020204" pitchFamily="34" charset="0"/>
              <a:buChar char="•"/>
            </a:pPr>
            <a:endParaRPr lang="fa-IR" sz="1800" dirty="0">
              <a:cs typeface="B Yagut" panose="00000400000000000000" pitchFamily="2" charset="-78"/>
            </a:endParaRPr>
          </a:p>
          <a:p>
            <a:pPr algn="r" rtl="1"/>
            <a:endParaRPr lang="en-US" dirty="0">
              <a:cs typeface="B Yagut" panose="00000400000000000000" pitchFamily="2" charset="-78"/>
            </a:endParaRPr>
          </a:p>
        </p:txBody>
      </p:sp>
      <p:graphicFrame>
        <p:nvGraphicFramePr>
          <p:cNvPr id="5" name="Table 4"/>
          <p:cNvGraphicFramePr>
            <a:graphicFrameLocks noGrp="1"/>
          </p:cNvGraphicFramePr>
          <p:nvPr/>
        </p:nvGraphicFramePr>
        <p:xfrm>
          <a:off x="495301" y="3643663"/>
          <a:ext cx="8305799" cy="2816794"/>
        </p:xfrm>
        <a:graphic>
          <a:graphicData uri="http://schemas.openxmlformats.org/drawingml/2006/table">
            <a:tbl>
              <a:tblPr firstRow="1" bandRow="1">
                <a:tableStyleId>{5C22544A-7EE6-4342-B048-85BDC9FD1C3A}</a:tableStyleId>
              </a:tblPr>
              <a:tblGrid>
                <a:gridCol w="1436370">
                  <a:extLst>
                    <a:ext uri="{9D8B030D-6E8A-4147-A177-3AD203B41FA5}">
                      <a16:colId xmlns:a16="http://schemas.microsoft.com/office/drawing/2014/main" val="20000"/>
                    </a:ext>
                  </a:extLst>
                </a:gridCol>
                <a:gridCol w="4217670">
                  <a:extLst>
                    <a:ext uri="{9D8B030D-6E8A-4147-A177-3AD203B41FA5}">
                      <a16:colId xmlns:a16="http://schemas.microsoft.com/office/drawing/2014/main" val="20001"/>
                    </a:ext>
                  </a:extLst>
                </a:gridCol>
                <a:gridCol w="2651759">
                  <a:extLst>
                    <a:ext uri="{9D8B030D-6E8A-4147-A177-3AD203B41FA5}">
                      <a16:colId xmlns:a16="http://schemas.microsoft.com/office/drawing/2014/main" val="20002"/>
                    </a:ext>
                  </a:extLst>
                </a:gridCol>
              </a:tblGrid>
              <a:tr h="525780">
                <a:tc>
                  <a:txBody>
                    <a:bodyPr/>
                    <a:lstStyle/>
                    <a:p>
                      <a:pPr algn="r"/>
                      <a:r>
                        <a:rPr lang="fa-IR" sz="1500" dirty="0">
                          <a:solidFill>
                            <a:schemeClr val="tx1"/>
                          </a:solidFill>
                          <a:cs typeface="B Titr" panose="00000700000000000000" pitchFamily="2" charset="-78"/>
                        </a:rPr>
                        <a:t>فاصله</a:t>
                      </a:r>
                      <a:r>
                        <a:rPr lang="fa-IR" sz="1500" baseline="0" dirty="0">
                          <a:solidFill>
                            <a:schemeClr val="tx1"/>
                          </a:solidFill>
                          <a:cs typeface="B Titr" panose="00000700000000000000" pitchFamily="2" charset="-78"/>
                        </a:rPr>
                        <a:t> زمانی تا فوت</a:t>
                      </a:r>
                    </a:p>
                    <a:p>
                      <a:pPr algn="r"/>
                      <a:endParaRPr lang="en-US" sz="1500" dirty="0">
                        <a:solidFill>
                          <a:schemeClr val="tx1"/>
                        </a:solidFill>
                        <a:cs typeface="B Titr" panose="00000700000000000000" pitchFamily="2" charset="-78"/>
                      </a:endParaRPr>
                    </a:p>
                  </a:txBody>
                  <a:tcPr marL="68580" marR="68580" marT="34290" marB="34290">
                    <a:solidFill>
                      <a:schemeClr val="bg1"/>
                    </a:solidFill>
                  </a:tcPr>
                </a:tc>
                <a:tc gridSpan="2">
                  <a:txBody>
                    <a:bodyPr/>
                    <a:lstStyle/>
                    <a:p>
                      <a:pPr algn="r"/>
                      <a:r>
                        <a:rPr lang="fa-IR" sz="1500" baseline="0" dirty="0">
                          <a:solidFill>
                            <a:schemeClr val="tx1"/>
                          </a:solidFill>
                          <a:cs typeface="B Titr" panose="00000700000000000000" pitchFamily="2" charset="-78"/>
                        </a:rPr>
                        <a:t>                                              </a:t>
                      </a:r>
                      <a:r>
                        <a:rPr lang="fa-IR" sz="1500" dirty="0">
                          <a:solidFill>
                            <a:schemeClr val="tx1"/>
                          </a:solidFill>
                          <a:cs typeface="B Titr" panose="00000700000000000000" pitchFamily="2" charset="-78"/>
                        </a:rPr>
                        <a:t>فوت به دلیل</a:t>
                      </a:r>
                    </a:p>
                  </a:txBody>
                  <a:tcPr marL="68580" marR="68580" marT="34290" marB="34290">
                    <a:solidFill>
                      <a:schemeClr val="bg1"/>
                    </a:solidFill>
                  </a:tcPr>
                </a:tc>
                <a:tc hMerge="1">
                  <a:txBody>
                    <a:bodyPr/>
                    <a:lstStyle/>
                    <a:p>
                      <a:pPr algn="r"/>
                      <a:endParaRPr lang="en-US" sz="2000" dirty="0">
                        <a:solidFill>
                          <a:schemeClr val="tx1"/>
                        </a:solidFill>
                        <a:cs typeface="B Titr" panose="00000700000000000000" pitchFamily="2" charset="-78"/>
                      </a:endParaRPr>
                    </a:p>
                  </a:txBody>
                  <a:tcPr/>
                </a:tc>
                <a:extLst>
                  <a:ext uri="{0D108BD9-81ED-4DB2-BD59-A6C34878D82A}">
                    <a16:rowId xmlns:a16="http://schemas.microsoft.com/office/drawing/2014/main" val="10000"/>
                  </a:ext>
                </a:extLst>
              </a:tr>
              <a:tr h="631157">
                <a:tc>
                  <a:txBody>
                    <a:bodyPr/>
                    <a:lstStyle/>
                    <a:p>
                      <a:pPr marL="0" algn="r" defTabSz="914400" rtl="0" eaLnBrk="1" latinLnBrk="0" hangingPunct="1"/>
                      <a:r>
                        <a:rPr lang="fa-IR" sz="1400" b="1" kern="1200" dirty="0">
                          <a:solidFill>
                            <a:schemeClr val="tx1"/>
                          </a:solidFill>
                          <a:latin typeface="+mn-lt"/>
                          <a:ea typeface="+mn-ea"/>
                          <a:cs typeface="B Yagut" panose="00000400000000000000" pitchFamily="2" charset="-78"/>
                        </a:rPr>
                        <a:t>2 روز </a:t>
                      </a:r>
                      <a:endParaRPr lang="en-US" sz="1400" b="1" kern="1200" dirty="0">
                        <a:solidFill>
                          <a:schemeClr val="tx1"/>
                        </a:solidFill>
                        <a:latin typeface="+mn-lt"/>
                        <a:ea typeface="+mn-ea"/>
                        <a:cs typeface="B Yagut" panose="00000400000000000000" pitchFamily="2" charset="-78"/>
                      </a:endParaRPr>
                    </a:p>
                  </a:txBody>
                  <a:tcPr marL="68580" marR="68580" marT="34290" marB="34290">
                    <a:solidFill>
                      <a:schemeClr val="accent6">
                        <a:lumMod val="60000"/>
                        <a:lumOff val="40000"/>
                      </a:schemeClr>
                    </a:solidFill>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1400" b="1" kern="1200" dirty="0">
                          <a:solidFill>
                            <a:schemeClr val="dk1"/>
                          </a:solidFill>
                          <a:latin typeface="+mn-lt"/>
                          <a:ea typeface="+mn-ea"/>
                          <a:cs typeface="B Yagut" panose="00000400000000000000" pitchFamily="2" charset="-78"/>
                        </a:rPr>
                        <a:t>    </a:t>
                      </a:r>
                      <a:r>
                        <a:rPr lang="fa-IR" sz="1400" b="1" kern="1200" dirty="0" err="1">
                          <a:solidFill>
                            <a:srgbClr val="FF0000"/>
                          </a:solidFill>
                          <a:latin typeface="+mn-lt"/>
                          <a:ea typeface="+mn-ea"/>
                          <a:cs typeface="B Yagut" panose="00000400000000000000" pitchFamily="2" charset="-78"/>
                        </a:rPr>
                        <a:t>سپسیس</a:t>
                      </a:r>
                      <a:r>
                        <a:rPr lang="fa-IR" sz="1400" b="1" kern="1200" dirty="0">
                          <a:solidFill>
                            <a:schemeClr val="dk1"/>
                          </a:solidFill>
                          <a:latin typeface="+mn-lt"/>
                          <a:ea typeface="+mn-ea"/>
                          <a:cs typeface="B Yagut" panose="00000400000000000000" pitchFamily="2" charset="-78"/>
                        </a:rPr>
                        <a:t>(به دلیل</a:t>
                      </a:r>
                      <a:r>
                        <a:rPr lang="fa-IR" sz="1400" b="1" kern="1200" baseline="0" dirty="0">
                          <a:solidFill>
                            <a:schemeClr val="dk1"/>
                          </a:solidFill>
                          <a:latin typeface="+mn-lt"/>
                          <a:ea typeface="+mn-ea"/>
                          <a:cs typeface="B Yagut" panose="00000400000000000000" pitchFamily="2" charset="-78"/>
                        </a:rPr>
                        <a:t>)</a:t>
                      </a:r>
                      <a:endParaRPr lang="en-US" sz="1400" b="1" kern="1200" dirty="0">
                        <a:solidFill>
                          <a:schemeClr val="dk1"/>
                        </a:solidFill>
                        <a:latin typeface="+mn-lt"/>
                        <a:ea typeface="+mn-ea"/>
                        <a:cs typeface="B Yagut" panose="00000400000000000000" pitchFamily="2" charset="-78"/>
                      </a:endParaRPr>
                    </a:p>
                  </a:txBody>
                  <a:tcPr marL="68580" marR="68580" marT="34290" marB="34290">
                    <a:solidFill>
                      <a:schemeClr val="accent6">
                        <a:lumMod val="60000"/>
                        <a:lumOff val="40000"/>
                      </a:schemeClr>
                    </a:solidFill>
                  </a:tcPr>
                </a:tc>
                <a:tc>
                  <a:txBody>
                    <a:bodyPr/>
                    <a:lstStyle/>
                    <a:p>
                      <a:pPr marL="0" algn="r" defTabSz="914400" rtl="1" eaLnBrk="1" latinLnBrk="0" hangingPunct="1"/>
                      <a:r>
                        <a:rPr lang="fa-IR" sz="1400" b="1" kern="1200" dirty="0">
                          <a:solidFill>
                            <a:schemeClr val="dk1"/>
                          </a:solidFill>
                          <a:latin typeface="+mn-lt"/>
                          <a:ea typeface="+mn-ea"/>
                          <a:cs typeface="B Yagut" panose="00000400000000000000" pitchFamily="2" charset="-78"/>
                        </a:rPr>
                        <a:t>الف- علت </a:t>
                      </a:r>
                      <a:r>
                        <a:rPr lang="en-US" sz="1400" b="1" kern="1200" dirty="0">
                          <a:solidFill>
                            <a:schemeClr val="dk1"/>
                          </a:solidFill>
                          <a:latin typeface="+mn-lt"/>
                          <a:ea typeface="+mn-ea"/>
                          <a:cs typeface="B Yagut" panose="00000400000000000000" pitchFamily="2" charset="-78"/>
                        </a:rPr>
                        <a:t> </a:t>
                      </a:r>
                      <a:r>
                        <a:rPr lang="fa-IR" sz="1400" b="1" kern="1200" dirty="0">
                          <a:solidFill>
                            <a:schemeClr val="dk1"/>
                          </a:solidFill>
                          <a:latin typeface="+mn-lt"/>
                          <a:ea typeface="+mn-ea"/>
                          <a:cs typeface="B Yagut" panose="00000400000000000000" pitchFamily="2" charset="-78"/>
                        </a:rPr>
                        <a:t>پایانی</a:t>
                      </a:r>
                      <a:r>
                        <a:rPr lang="fa-IR" sz="1400" b="1" kern="1200" baseline="0" dirty="0">
                          <a:solidFill>
                            <a:schemeClr val="dk1"/>
                          </a:solidFill>
                          <a:latin typeface="+mn-lt"/>
                          <a:ea typeface="+mn-ea"/>
                          <a:cs typeface="B Yagut" panose="00000400000000000000" pitchFamily="2" charset="-78"/>
                        </a:rPr>
                        <a:t> یا </a:t>
                      </a:r>
                      <a:r>
                        <a:rPr lang="fa-IR" sz="1400" b="1" kern="1200" dirty="0">
                          <a:solidFill>
                            <a:schemeClr val="dk1"/>
                          </a:solidFill>
                          <a:latin typeface="+mn-lt"/>
                          <a:ea typeface="+mn-ea"/>
                          <a:cs typeface="B Yagut" panose="00000400000000000000" pitchFamily="2" charset="-78"/>
                        </a:rPr>
                        <a:t>مستقیم</a:t>
                      </a:r>
                      <a:r>
                        <a:rPr lang="fa-IR" sz="1400" b="1" kern="1200" baseline="0" dirty="0">
                          <a:solidFill>
                            <a:schemeClr val="dk1"/>
                          </a:solidFill>
                          <a:latin typeface="+mn-lt"/>
                          <a:ea typeface="+mn-ea"/>
                          <a:cs typeface="B Yagut" panose="00000400000000000000" pitchFamily="2" charset="-78"/>
                        </a:rPr>
                        <a:t> </a:t>
                      </a:r>
                      <a:r>
                        <a:rPr lang="fa-IR" sz="1400" b="1" kern="1200" dirty="0">
                          <a:solidFill>
                            <a:schemeClr val="dk1"/>
                          </a:solidFill>
                          <a:latin typeface="+mn-lt"/>
                          <a:ea typeface="+mn-ea"/>
                          <a:cs typeface="B Yagut" panose="00000400000000000000" pitchFamily="2" charset="-78"/>
                        </a:rPr>
                        <a:t>(</a:t>
                      </a:r>
                      <a:r>
                        <a:rPr lang="en-US" sz="1400" b="1" kern="1200" dirty="0">
                          <a:solidFill>
                            <a:schemeClr val="dk1"/>
                          </a:solidFill>
                          <a:latin typeface="+mn-lt"/>
                          <a:ea typeface="+mn-ea"/>
                          <a:cs typeface="B Yagut" panose="00000400000000000000" pitchFamily="2" charset="-78"/>
                        </a:rPr>
                        <a:t>Terminal or </a:t>
                      </a:r>
                      <a:r>
                        <a:rPr lang="en-US" sz="1400" b="1" kern="1200" baseline="0" dirty="0">
                          <a:solidFill>
                            <a:schemeClr val="dk1"/>
                          </a:solidFill>
                          <a:latin typeface="+mn-lt"/>
                          <a:ea typeface="+mn-ea"/>
                          <a:cs typeface="B Yagut" panose="00000400000000000000" pitchFamily="2" charset="-78"/>
                        </a:rPr>
                        <a:t>Direct Cause</a:t>
                      </a:r>
                      <a:r>
                        <a:rPr lang="fa-IR" sz="1400" b="1" kern="1200" dirty="0">
                          <a:solidFill>
                            <a:schemeClr val="dk1"/>
                          </a:solidFill>
                          <a:latin typeface="+mn-lt"/>
                          <a:ea typeface="+mn-ea"/>
                          <a:cs typeface="B Yagut" panose="00000400000000000000" pitchFamily="2" charset="-78"/>
                        </a:rPr>
                        <a:t> )</a:t>
                      </a:r>
                      <a:endParaRPr lang="en-US" sz="1400" b="1" kern="1200" dirty="0">
                        <a:solidFill>
                          <a:schemeClr val="dk1"/>
                        </a:solidFill>
                        <a:latin typeface="+mn-lt"/>
                        <a:ea typeface="+mn-ea"/>
                        <a:cs typeface="B Yagut" panose="00000400000000000000" pitchFamily="2" charset="-78"/>
                      </a:endParaRPr>
                    </a:p>
                  </a:txBody>
                  <a:tcPr marL="68580" marR="68580" marT="34290" marB="34290">
                    <a:solidFill>
                      <a:schemeClr val="accent6">
                        <a:lumMod val="60000"/>
                        <a:lumOff val="40000"/>
                      </a:schemeClr>
                    </a:solidFill>
                  </a:tcPr>
                </a:tc>
                <a:extLst>
                  <a:ext uri="{0D108BD9-81ED-4DB2-BD59-A6C34878D82A}">
                    <a16:rowId xmlns:a16="http://schemas.microsoft.com/office/drawing/2014/main" val="10001"/>
                  </a:ext>
                </a:extLst>
              </a:tr>
              <a:tr h="506333">
                <a:tc>
                  <a:txBody>
                    <a:bodyPr/>
                    <a:lstStyle/>
                    <a:p>
                      <a:pPr marL="0" algn="r" defTabSz="914400" rtl="0" eaLnBrk="1" latinLnBrk="0" hangingPunct="1"/>
                      <a:r>
                        <a:rPr lang="fa-IR" sz="1400" b="1" kern="1200" dirty="0">
                          <a:solidFill>
                            <a:schemeClr val="tx1"/>
                          </a:solidFill>
                          <a:latin typeface="+mn-lt"/>
                          <a:ea typeface="+mn-ea"/>
                          <a:cs typeface="B Yagut" panose="00000400000000000000" pitchFamily="2" charset="-78"/>
                        </a:rPr>
                        <a:t>7 روز</a:t>
                      </a:r>
                      <a:endParaRPr lang="en-US" sz="1400" b="1" kern="1200" dirty="0">
                        <a:solidFill>
                          <a:schemeClr val="tx1"/>
                        </a:solidFill>
                        <a:latin typeface="+mn-lt"/>
                        <a:ea typeface="+mn-ea"/>
                        <a:cs typeface="B Yagut" panose="00000400000000000000" pitchFamily="2" charset="-78"/>
                      </a:endParaRPr>
                    </a:p>
                  </a:txBody>
                  <a:tcPr marL="68580" marR="68580" marT="34290" marB="34290">
                    <a:solidFill>
                      <a:schemeClr val="accent1"/>
                    </a:solidFill>
                  </a:tcPr>
                </a:tc>
                <a:tc>
                  <a: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sz="1400" b="1" kern="1200" dirty="0">
                          <a:solidFill>
                            <a:schemeClr val="dk1"/>
                          </a:solidFill>
                          <a:latin typeface="+mn-lt"/>
                          <a:ea typeface="+mn-ea"/>
                          <a:cs typeface="B Yagut" panose="00000400000000000000" pitchFamily="2" charset="-78"/>
                        </a:rPr>
                        <a:t>                   </a:t>
                      </a:r>
                      <a:r>
                        <a:rPr lang="fa-IR" sz="1400" b="1" kern="1200" dirty="0">
                          <a:solidFill>
                            <a:srgbClr val="FF0000"/>
                          </a:solidFill>
                          <a:latin typeface="+mn-lt"/>
                          <a:ea typeface="+mn-ea"/>
                          <a:cs typeface="B Yagut" panose="00000400000000000000" pitchFamily="2" charset="-78"/>
                        </a:rPr>
                        <a:t>سوختگی نواحی متعدد درجه 3 </a:t>
                      </a:r>
                      <a:r>
                        <a:rPr lang="fa-IR" sz="1400" b="1" kern="1200" baseline="0" dirty="0">
                          <a:solidFill>
                            <a:srgbClr val="FF0000"/>
                          </a:solidFill>
                          <a:latin typeface="+mn-lt"/>
                          <a:ea typeface="+mn-ea"/>
                          <a:cs typeface="B Yagut" panose="00000400000000000000" pitchFamily="2" charset="-78"/>
                        </a:rPr>
                        <a:t> (78 درصد) </a:t>
                      </a:r>
                      <a:r>
                        <a:rPr lang="fa-IR" sz="1400" b="1" kern="1200" dirty="0">
                          <a:solidFill>
                            <a:schemeClr val="dk1"/>
                          </a:solidFill>
                          <a:latin typeface="+mn-lt"/>
                          <a:ea typeface="+mn-ea"/>
                          <a:cs typeface="B Yagut" panose="00000400000000000000" pitchFamily="2" charset="-78"/>
                        </a:rPr>
                        <a:t>(به دلیل)</a:t>
                      </a:r>
                      <a:endParaRPr lang="en-US" sz="1400" b="1" kern="1200" dirty="0">
                        <a:solidFill>
                          <a:schemeClr val="dk1"/>
                        </a:solidFill>
                        <a:latin typeface="+mn-lt"/>
                        <a:ea typeface="+mn-ea"/>
                        <a:cs typeface="B Yagut" panose="00000400000000000000" pitchFamily="2" charset="-78"/>
                      </a:endParaRPr>
                    </a:p>
                  </a:txBody>
                  <a:tcPr marL="68580" marR="68580" marT="34290" marB="34290">
                    <a:solidFill>
                      <a:schemeClr val="accent1"/>
                    </a:solidFill>
                  </a:tcPr>
                </a:tc>
                <a:tc>
                  <a:txBody>
                    <a:bodyPr/>
                    <a:lstStyle/>
                    <a:p>
                      <a:pPr marL="0" algn="r" defTabSz="914400" rtl="1" eaLnBrk="1" latinLnBrk="0" hangingPunct="1"/>
                      <a:r>
                        <a:rPr lang="fa-IR" sz="1400" b="1" kern="1200" dirty="0">
                          <a:solidFill>
                            <a:schemeClr val="dk1"/>
                          </a:solidFill>
                          <a:latin typeface="+mn-lt"/>
                          <a:ea typeface="+mn-ea"/>
                          <a:cs typeface="B Yagut" panose="00000400000000000000" pitchFamily="2" charset="-78"/>
                        </a:rPr>
                        <a:t>ب- علت بینا بینی </a:t>
                      </a:r>
                    </a:p>
                    <a:p>
                      <a:pPr marL="0" algn="r" defTabSz="914400" rtl="1" eaLnBrk="1" latinLnBrk="0" hangingPunct="1"/>
                      <a:r>
                        <a:rPr lang="fa-IR" sz="1400" b="1" kern="1200" dirty="0">
                          <a:solidFill>
                            <a:schemeClr val="dk1"/>
                          </a:solidFill>
                          <a:latin typeface="+mn-lt"/>
                          <a:ea typeface="+mn-ea"/>
                          <a:cs typeface="B Yagut" panose="00000400000000000000" pitchFamily="2" charset="-78"/>
                        </a:rPr>
                        <a:t>(</a:t>
                      </a:r>
                      <a:r>
                        <a:rPr lang="en-US" sz="1400" b="1" kern="1200" dirty="0">
                          <a:solidFill>
                            <a:schemeClr val="dk1"/>
                          </a:solidFill>
                          <a:latin typeface="+mn-lt"/>
                          <a:ea typeface="+mn-ea"/>
                          <a:cs typeface="B Yagut" panose="00000400000000000000" pitchFamily="2" charset="-78"/>
                        </a:rPr>
                        <a:t>Intermediate Cause</a:t>
                      </a:r>
                      <a:r>
                        <a:rPr lang="fa-IR" sz="1400" b="1" kern="1200" dirty="0">
                          <a:solidFill>
                            <a:schemeClr val="dk1"/>
                          </a:solidFill>
                          <a:latin typeface="+mn-lt"/>
                          <a:ea typeface="+mn-ea"/>
                          <a:cs typeface="B Yagut" panose="00000400000000000000" pitchFamily="2" charset="-78"/>
                        </a:rPr>
                        <a:t> )</a:t>
                      </a:r>
                      <a:endParaRPr lang="en-US" sz="1400" b="1" kern="1200" dirty="0">
                        <a:solidFill>
                          <a:schemeClr val="dk1"/>
                        </a:solidFill>
                        <a:latin typeface="+mn-lt"/>
                        <a:ea typeface="+mn-ea"/>
                        <a:cs typeface="B Yagut" panose="00000400000000000000" pitchFamily="2" charset="-78"/>
                      </a:endParaRPr>
                    </a:p>
                  </a:txBody>
                  <a:tcPr marL="68580" marR="68580" marT="34290" marB="34290">
                    <a:solidFill>
                      <a:schemeClr val="accent1"/>
                    </a:solidFill>
                  </a:tcPr>
                </a:tc>
                <a:extLst>
                  <a:ext uri="{0D108BD9-81ED-4DB2-BD59-A6C34878D82A}">
                    <a16:rowId xmlns:a16="http://schemas.microsoft.com/office/drawing/2014/main" val="10002"/>
                  </a:ext>
                </a:extLst>
              </a:tr>
              <a:tr h="576762">
                <a:tc>
                  <a:txBody>
                    <a:bodyPr/>
                    <a:lstStyle/>
                    <a:p>
                      <a:pPr marL="0" algn="r" defTabSz="914400" rtl="0" eaLnBrk="1" latinLnBrk="0" hangingPunct="1"/>
                      <a:r>
                        <a:rPr lang="fa-IR" sz="1400" b="1" kern="1200" dirty="0">
                          <a:solidFill>
                            <a:schemeClr val="tx1"/>
                          </a:solidFill>
                          <a:latin typeface="+mn-lt"/>
                          <a:ea typeface="+mn-ea"/>
                          <a:cs typeface="B Yagut" panose="00000400000000000000" pitchFamily="2" charset="-78"/>
                        </a:rPr>
                        <a:t>7 روز </a:t>
                      </a:r>
                      <a:endParaRPr lang="en-US" sz="1400" b="1" kern="1200" dirty="0">
                        <a:solidFill>
                          <a:schemeClr val="tx1"/>
                        </a:solidFill>
                        <a:latin typeface="+mn-lt"/>
                        <a:ea typeface="+mn-ea"/>
                        <a:cs typeface="B Yagut" panose="00000400000000000000" pitchFamily="2" charset="-78"/>
                      </a:endParaRPr>
                    </a:p>
                  </a:txBody>
                  <a:tcPr marL="68580" marR="68580" marT="34290" marB="34290">
                    <a:solidFill>
                      <a:srgbClr val="FF0000"/>
                    </a:solidFill>
                  </a:tcPr>
                </a:tc>
                <a:tc>
                  <a:txBody>
                    <a:bodyPr/>
                    <a:lstStyle/>
                    <a:p>
                      <a:pPr marL="0" algn="r" defTabSz="914400" rtl="1" eaLnBrk="1" latinLnBrk="0" hangingPunct="1"/>
                      <a:r>
                        <a:rPr lang="fa-IR" sz="1400" b="1" kern="1200" dirty="0">
                          <a:solidFill>
                            <a:schemeClr val="dk1"/>
                          </a:solidFill>
                          <a:latin typeface="+mn-lt"/>
                          <a:ea typeface="+mn-ea"/>
                          <a:cs typeface="B Yagut" panose="00000400000000000000" pitchFamily="2" charset="-78"/>
                        </a:rPr>
                        <a:t>  </a:t>
                      </a:r>
                    </a:p>
                    <a:p>
                      <a:pPr marL="0" algn="r" defTabSz="914400" rtl="1" eaLnBrk="1" latinLnBrk="0" hangingPunct="1"/>
                      <a:r>
                        <a:rPr lang="fa-IR" sz="1400" b="1" kern="1200" dirty="0">
                          <a:solidFill>
                            <a:schemeClr val="dk1"/>
                          </a:solidFill>
                          <a:latin typeface="+mn-lt"/>
                          <a:ea typeface="+mn-ea"/>
                          <a:cs typeface="B Yagut" panose="00000400000000000000" pitchFamily="2" charset="-78"/>
                        </a:rPr>
                        <a:t>                  </a:t>
                      </a:r>
                      <a:r>
                        <a:rPr lang="fa-IR" sz="1400" b="1" kern="1200" dirty="0" err="1">
                          <a:solidFill>
                            <a:schemeClr val="dk1"/>
                          </a:solidFill>
                          <a:latin typeface="+mn-lt"/>
                          <a:ea typeface="+mn-ea"/>
                          <a:cs typeface="B Yagut" panose="00000400000000000000" pitchFamily="2" charset="-78"/>
                        </a:rPr>
                        <a:t>خودسوزی</a:t>
                      </a:r>
                      <a:r>
                        <a:rPr lang="fa-IR" sz="1400" b="1" kern="1200" dirty="0">
                          <a:solidFill>
                            <a:schemeClr val="dk1"/>
                          </a:solidFill>
                          <a:latin typeface="+mn-lt"/>
                          <a:ea typeface="+mn-ea"/>
                          <a:cs typeface="B Yagut" panose="00000400000000000000" pitchFamily="2" charset="-78"/>
                        </a:rPr>
                        <a:t> با نفت</a:t>
                      </a:r>
                    </a:p>
                  </a:txBody>
                  <a:tcPr marL="68580" marR="68580" marT="34290" marB="34290">
                    <a:solidFill>
                      <a:srgbClr val="FF0000"/>
                    </a:solidFill>
                  </a:tcPr>
                </a:tc>
                <a:tc>
                  <a:txBody>
                    <a:bodyPr/>
                    <a:lstStyle/>
                    <a:p>
                      <a:pPr marL="0" algn="r" defTabSz="914400" rtl="1" eaLnBrk="1" latinLnBrk="0" hangingPunct="1"/>
                      <a:r>
                        <a:rPr lang="fa-IR" sz="1400" b="1" kern="1200" dirty="0">
                          <a:solidFill>
                            <a:schemeClr val="dk1"/>
                          </a:solidFill>
                          <a:latin typeface="+mn-lt"/>
                          <a:ea typeface="+mn-ea"/>
                          <a:cs typeface="B Yagut" panose="00000400000000000000" pitchFamily="2" charset="-78"/>
                        </a:rPr>
                        <a:t>ج- علت زمینه ای یا آغازین یا اصلی </a:t>
                      </a:r>
                    </a:p>
                    <a:p>
                      <a:pPr marL="0" algn="r" defTabSz="914400" rtl="1" eaLnBrk="1" latinLnBrk="0" hangingPunct="1"/>
                      <a:r>
                        <a:rPr lang="fa-IR" sz="1400" b="1" kern="1200" dirty="0">
                          <a:solidFill>
                            <a:schemeClr val="dk1"/>
                          </a:solidFill>
                          <a:latin typeface="+mn-lt"/>
                          <a:ea typeface="+mn-ea"/>
                          <a:cs typeface="B Yagut" panose="00000400000000000000" pitchFamily="2" charset="-78"/>
                        </a:rPr>
                        <a:t>( </a:t>
                      </a:r>
                      <a:r>
                        <a:rPr lang="en-US" sz="1400" b="1" kern="1200" dirty="0">
                          <a:solidFill>
                            <a:schemeClr val="dk1"/>
                          </a:solidFill>
                          <a:latin typeface="+mn-lt"/>
                          <a:ea typeface="+mn-ea"/>
                          <a:cs typeface="B Yagut" panose="00000400000000000000" pitchFamily="2" charset="-78"/>
                        </a:rPr>
                        <a:t>Underlying or</a:t>
                      </a:r>
                      <a:r>
                        <a:rPr lang="en-US" sz="1400" b="1" kern="1200" baseline="0" dirty="0">
                          <a:solidFill>
                            <a:schemeClr val="dk1"/>
                          </a:solidFill>
                          <a:latin typeface="+mn-lt"/>
                          <a:ea typeface="+mn-ea"/>
                          <a:cs typeface="B Yagut" panose="00000400000000000000" pitchFamily="2" charset="-78"/>
                        </a:rPr>
                        <a:t> Primary Cause</a:t>
                      </a:r>
                      <a:r>
                        <a:rPr lang="fa-IR" sz="1400" b="1" kern="1200" dirty="0">
                          <a:solidFill>
                            <a:schemeClr val="dk1"/>
                          </a:solidFill>
                          <a:latin typeface="+mn-lt"/>
                          <a:ea typeface="+mn-ea"/>
                          <a:cs typeface="B Yagut" panose="00000400000000000000" pitchFamily="2" charset="-78"/>
                        </a:rPr>
                        <a:t>  ) </a:t>
                      </a:r>
                      <a:endParaRPr lang="en-US" sz="1400" b="1" kern="1200" dirty="0">
                        <a:solidFill>
                          <a:schemeClr val="dk1"/>
                        </a:solidFill>
                        <a:latin typeface="+mn-lt"/>
                        <a:ea typeface="+mn-ea"/>
                        <a:cs typeface="B Yagut" panose="00000400000000000000" pitchFamily="2" charset="-78"/>
                      </a:endParaRPr>
                    </a:p>
                  </a:txBody>
                  <a:tcPr marL="68580" marR="68580" marT="34290" marB="34290">
                    <a:solidFill>
                      <a:srgbClr val="FF0000"/>
                    </a:solidFill>
                  </a:tcPr>
                </a:tc>
                <a:extLst>
                  <a:ext uri="{0D108BD9-81ED-4DB2-BD59-A6C34878D82A}">
                    <a16:rowId xmlns:a16="http://schemas.microsoft.com/office/drawing/2014/main" val="10003"/>
                  </a:ext>
                </a:extLst>
              </a:tr>
              <a:tr h="576762">
                <a:tc>
                  <a:txBody>
                    <a:bodyPr/>
                    <a:lstStyle/>
                    <a:p>
                      <a:pPr marL="0" algn="r" defTabSz="914400" rtl="0" eaLnBrk="1" latinLnBrk="0" hangingPunct="1"/>
                      <a:r>
                        <a:rPr lang="fa-IR" sz="1400" b="1" kern="1200" dirty="0">
                          <a:solidFill>
                            <a:schemeClr val="tx1"/>
                          </a:solidFill>
                          <a:latin typeface="+mn-lt"/>
                          <a:ea typeface="+mn-ea"/>
                          <a:cs typeface="B Yagut" panose="00000400000000000000" pitchFamily="2" charset="-78"/>
                        </a:rPr>
                        <a:t>10 روز </a:t>
                      </a:r>
                      <a:endParaRPr lang="en-US" sz="1400" b="1" kern="1200" dirty="0">
                        <a:solidFill>
                          <a:schemeClr val="tx1"/>
                        </a:solidFill>
                        <a:latin typeface="+mn-lt"/>
                        <a:ea typeface="+mn-ea"/>
                        <a:cs typeface="B Yagut" panose="00000400000000000000" pitchFamily="2" charset="-78"/>
                      </a:endParaRPr>
                    </a:p>
                  </a:txBody>
                  <a:tcPr marL="68580" marR="68580" marT="34290" marB="34290">
                    <a:solidFill>
                      <a:schemeClr val="accent6">
                        <a:lumMod val="20000"/>
                        <a:lumOff val="80000"/>
                      </a:schemeClr>
                    </a:solidFill>
                  </a:tcPr>
                </a:tc>
                <a:tc>
                  <a:txBody>
                    <a:bodyPr/>
                    <a:lstStyle/>
                    <a:p>
                      <a:pPr marL="0" algn="r" defTabSz="914400" rtl="1" eaLnBrk="1" latinLnBrk="0" hangingPunct="1"/>
                      <a:r>
                        <a:rPr kumimoji="0" lang="fa-IR" altLang="en-US" sz="1400" b="1" i="0" u="none" strike="noStrike" cap="none" normalizeH="0" baseline="0" dirty="0">
                          <a:ln>
                            <a:noFill/>
                          </a:ln>
                          <a:solidFill>
                            <a:srgbClr val="C00000"/>
                          </a:solidFill>
                          <a:effectLst/>
                          <a:latin typeface="Arial" panose="020B0604020202020204" pitchFamily="34" charset="0"/>
                          <a:cs typeface="Times New Roman" panose="02020603050405020304" pitchFamily="18" charset="0"/>
                        </a:rPr>
                        <a:t>افسردگی بعد از زایمان</a:t>
                      </a:r>
                      <a:endParaRPr lang="en-US" sz="1400" b="1" kern="1200" dirty="0">
                        <a:solidFill>
                          <a:schemeClr val="dk1"/>
                        </a:solidFill>
                        <a:latin typeface="+mn-lt"/>
                        <a:ea typeface="+mn-ea"/>
                        <a:cs typeface="B Yagut" panose="00000400000000000000" pitchFamily="2" charset="-78"/>
                      </a:endParaRPr>
                    </a:p>
                  </a:txBody>
                  <a:tcPr marL="68580" marR="68580" marT="34290" marB="34290">
                    <a:solidFill>
                      <a:schemeClr val="accent6">
                        <a:lumMod val="20000"/>
                        <a:lumOff val="80000"/>
                      </a:schemeClr>
                    </a:solidFill>
                  </a:tcPr>
                </a:tc>
                <a:tc>
                  <a:txBody>
                    <a:bodyPr/>
                    <a:lstStyle/>
                    <a:p>
                      <a:pPr marL="0" algn="r" defTabSz="914400" rtl="1" eaLnBrk="1" latinLnBrk="0" hangingPunct="1"/>
                      <a:r>
                        <a:rPr lang="fa-IR" sz="1400" b="1" kern="1200" dirty="0">
                          <a:solidFill>
                            <a:schemeClr val="dk1"/>
                          </a:solidFill>
                          <a:latin typeface="+mn-lt"/>
                          <a:ea typeface="+mn-ea"/>
                          <a:cs typeface="B Yagut" panose="00000400000000000000" pitchFamily="2" charset="-78"/>
                        </a:rPr>
                        <a:t>علل سهیم در مرگ </a:t>
                      </a:r>
                      <a:endParaRPr lang="en-US" sz="1400" b="1" kern="1200" dirty="0">
                        <a:solidFill>
                          <a:schemeClr val="dk1"/>
                        </a:solidFill>
                        <a:latin typeface="+mn-lt"/>
                        <a:ea typeface="+mn-ea"/>
                        <a:cs typeface="B Yagut" panose="00000400000000000000" pitchFamily="2" charset="-78"/>
                      </a:endParaRPr>
                    </a:p>
                  </a:txBody>
                  <a:tcPr marL="68580" marR="68580" marT="34290" marB="34290">
                    <a:solidFill>
                      <a:schemeClr val="accent6">
                        <a:lumMod val="20000"/>
                        <a:lumOff val="80000"/>
                      </a:schemeClr>
                    </a:solidFill>
                  </a:tcPr>
                </a:tc>
                <a:extLst>
                  <a:ext uri="{0D108BD9-81ED-4DB2-BD59-A6C34878D82A}">
                    <a16:rowId xmlns:a16="http://schemas.microsoft.com/office/drawing/2014/main" val="10004"/>
                  </a:ext>
                </a:extLst>
              </a:tr>
            </a:tbl>
          </a:graphicData>
        </a:graphic>
      </p:graphicFrame>
      <p:cxnSp>
        <p:nvCxnSpPr>
          <p:cNvPr id="7" name="Straight Arrow Connector 6"/>
          <p:cNvCxnSpPr/>
          <p:nvPr/>
        </p:nvCxnSpPr>
        <p:spPr>
          <a:xfrm>
            <a:off x="6057900" y="3832860"/>
            <a:ext cx="0" cy="510540"/>
          </a:xfrm>
          <a:prstGeom prst="straightConnector1">
            <a:avLst/>
          </a:prstGeom>
          <a:ln w="31750">
            <a:solidFill>
              <a:schemeClr val="tx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5486400" y="4419600"/>
            <a:ext cx="0" cy="510540"/>
          </a:xfrm>
          <a:prstGeom prst="straightConnector1">
            <a:avLst/>
          </a:prstGeom>
          <a:ln w="31750">
            <a:solidFill>
              <a:schemeClr val="tx1"/>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4191000" y="5105400"/>
            <a:ext cx="0" cy="430530"/>
          </a:xfrm>
          <a:prstGeom prst="straightConnector1">
            <a:avLst/>
          </a:prstGeom>
          <a:ln w="31750">
            <a:solidFill>
              <a:schemeClr val="tx1"/>
            </a:solidFill>
            <a:prstDash val="sysDot"/>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144082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sp>
        <p:nvSpPr>
          <p:cNvPr id="396293"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anose="02020603050405020304" pitchFamily="18" charset="0"/>
                <a:cs typeface="Arial" panose="020B0604020202020204" pitchFamily="34" charset="0"/>
              </a:defRPr>
            </a:lvl1pPr>
            <a:lvl2pPr marL="742950" indent="-285750">
              <a:defRPr>
                <a:solidFill>
                  <a:schemeClr val="tx1"/>
                </a:solidFill>
                <a:latin typeface="Times New Roman" panose="02020603050405020304" pitchFamily="18" charset="0"/>
                <a:cs typeface="Arial" panose="020B0604020202020204" pitchFamily="34" charset="0"/>
              </a:defRPr>
            </a:lvl2pPr>
            <a:lvl3pPr marL="1143000" indent="-228600">
              <a:defRPr>
                <a:solidFill>
                  <a:schemeClr val="tx1"/>
                </a:solidFill>
                <a:latin typeface="Times New Roman" panose="02020603050405020304" pitchFamily="18" charset="0"/>
                <a:cs typeface="Arial" panose="020B0604020202020204" pitchFamily="34" charset="0"/>
              </a:defRPr>
            </a:lvl3pPr>
            <a:lvl4pPr marL="1600200" indent="-228600">
              <a:defRPr>
                <a:solidFill>
                  <a:schemeClr val="tx1"/>
                </a:solidFill>
                <a:latin typeface="Times New Roman" panose="02020603050405020304" pitchFamily="18" charset="0"/>
                <a:cs typeface="Arial" panose="020B0604020202020204" pitchFamily="34" charset="0"/>
              </a:defRPr>
            </a:lvl4pPr>
            <a:lvl5pPr marL="2057400" indent="-228600">
              <a:defRPr>
                <a:solidFill>
                  <a:schemeClr val="tx1"/>
                </a:solidFill>
                <a:latin typeface="Times New Roman" panose="02020603050405020304"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cs typeface="Arial" panose="020B0604020202020204" pitchFamily="34" charset="0"/>
              </a:defRPr>
            </a:lvl9pPr>
          </a:lstStyle>
          <a:p>
            <a:fld id="{DE4F9938-6894-4C6C-BE39-7E02D6CE9D29}" type="slidenum">
              <a:rPr lang="en-US" smtClean="0">
                <a:solidFill>
                  <a:srgbClr val="898989"/>
                </a:solidFill>
              </a:rPr>
              <a:pPr/>
              <a:t>26</a:t>
            </a:fld>
            <a:endParaRPr lang="en-US">
              <a:solidFill>
                <a:srgbClr val="898989"/>
              </a:solidFill>
            </a:endParaRPr>
          </a:p>
        </p:txBody>
      </p:sp>
      <p:sp>
        <p:nvSpPr>
          <p:cNvPr id="2" name="Subtitle 1"/>
          <p:cNvSpPr>
            <a:spLocks noGrp="1"/>
          </p:cNvSpPr>
          <p:nvPr>
            <p:ph type="subTitle" idx="1"/>
          </p:nvPr>
        </p:nvSpPr>
        <p:spPr>
          <a:xfrm>
            <a:off x="1447800" y="1981200"/>
            <a:ext cx="6400800" cy="1752600"/>
          </a:xfrm>
          <a:solidFill>
            <a:srgbClr val="FFFF00"/>
          </a:solidFill>
        </p:spPr>
        <p:txBody>
          <a:bodyPr/>
          <a:lstStyle/>
          <a:p>
            <a:r>
              <a:rPr lang="fa-IR" sz="3500" dirty="0">
                <a:solidFill>
                  <a:prstClr val="black"/>
                </a:solidFill>
                <a:cs typeface="B Titr"/>
              </a:rPr>
              <a:t>معرفی رده های </a:t>
            </a:r>
            <a:r>
              <a:rPr lang="en-US" sz="3500" dirty="0">
                <a:solidFill>
                  <a:prstClr val="black"/>
                </a:solidFill>
                <a:cs typeface="B Titr"/>
              </a:rPr>
              <a:t>ICD10 </a:t>
            </a:r>
            <a:r>
              <a:rPr lang="fa-IR" sz="3500" dirty="0">
                <a:solidFill>
                  <a:prstClr val="black"/>
                </a:solidFill>
                <a:cs typeface="B Titr"/>
              </a:rPr>
              <a:t>  مرتبط با مرگ مادری  (</a:t>
            </a:r>
            <a:r>
              <a:rPr lang="en-US" sz="3500" dirty="0">
                <a:solidFill>
                  <a:prstClr val="black"/>
                </a:solidFill>
                <a:cs typeface="B Titr"/>
              </a:rPr>
              <a:t>ICD – MM</a:t>
            </a:r>
            <a:r>
              <a:rPr lang="fa-IR" sz="3500" dirty="0">
                <a:solidFill>
                  <a:prstClr val="black"/>
                </a:solidFill>
                <a:cs typeface="B Titr"/>
              </a:rPr>
              <a:t> )</a:t>
            </a:r>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a:solidFill>
            <a:srgbClr val="FFFF00"/>
          </a:solidFill>
        </p:spPr>
        <p:txBody>
          <a:bodyPr/>
          <a:lstStyle/>
          <a:p>
            <a:r>
              <a:rPr lang="fa-IR" sz="3000" dirty="0"/>
              <a:t>گروه </a:t>
            </a:r>
            <a:r>
              <a:rPr lang="fa-IR" sz="3000"/>
              <a:t>های علل مرگ </a:t>
            </a:r>
            <a:r>
              <a:rPr lang="fa-IR" sz="3000" dirty="0"/>
              <a:t>مادری</a:t>
            </a:r>
            <a:endParaRPr lang="en-US" sz="3000" dirty="0"/>
          </a:p>
        </p:txBody>
      </p:sp>
      <p:sp>
        <p:nvSpPr>
          <p:cNvPr id="3" name="Content Placeholder 2"/>
          <p:cNvSpPr>
            <a:spLocks noGrp="1"/>
          </p:cNvSpPr>
          <p:nvPr>
            <p:ph idx="1"/>
          </p:nvPr>
        </p:nvSpPr>
        <p:spPr>
          <a:xfrm>
            <a:off x="381000" y="990600"/>
            <a:ext cx="8229600" cy="4525963"/>
          </a:xfrm>
        </p:spPr>
        <p:txBody>
          <a:bodyPr/>
          <a:lstStyle/>
          <a:p>
            <a:r>
              <a:rPr lang="fa-IR" sz="2800" dirty="0"/>
              <a:t>گروه اول : بارداری </a:t>
            </a:r>
            <a:r>
              <a:rPr lang="fa-IR" sz="2800" dirty="0" err="1"/>
              <a:t>منتهي</a:t>
            </a:r>
            <a:r>
              <a:rPr lang="fa-IR" sz="2800" dirty="0"/>
              <a:t> به سقط </a:t>
            </a:r>
          </a:p>
          <a:p>
            <a:r>
              <a:rPr lang="fa-IR" sz="2800" dirty="0"/>
              <a:t>گروه دوم : اختلالات </a:t>
            </a:r>
            <a:r>
              <a:rPr lang="fa-IR" sz="2800" dirty="0" err="1"/>
              <a:t>افزايش</a:t>
            </a:r>
            <a:r>
              <a:rPr lang="fa-IR" sz="2800" dirty="0"/>
              <a:t> </a:t>
            </a:r>
            <a:r>
              <a:rPr lang="fa-IR" sz="2800" dirty="0" err="1"/>
              <a:t>فشارخون</a:t>
            </a:r>
            <a:r>
              <a:rPr lang="fa-IR" sz="2800" dirty="0"/>
              <a:t> در بارداری، </a:t>
            </a:r>
            <a:r>
              <a:rPr lang="fa-IR" sz="2800" dirty="0" err="1"/>
              <a:t>زايمان</a:t>
            </a:r>
            <a:r>
              <a:rPr lang="fa-IR" sz="2800" dirty="0"/>
              <a:t> و پس از زایمان</a:t>
            </a:r>
          </a:p>
          <a:p>
            <a:r>
              <a:rPr lang="fa-IR" sz="2800" dirty="0"/>
              <a:t>گروه سوم : خونریزی مامایی</a:t>
            </a:r>
          </a:p>
          <a:p>
            <a:r>
              <a:rPr lang="fa-IR" sz="2800" dirty="0"/>
              <a:t>گروه چهارم : عفونت مرتبط با بارداری</a:t>
            </a:r>
          </a:p>
          <a:p>
            <a:r>
              <a:rPr lang="fa-IR" sz="2800" dirty="0"/>
              <a:t>گروه پنجم : سایر عوارض مامایی</a:t>
            </a:r>
          </a:p>
          <a:p>
            <a:r>
              <a:rPr lang="fa-IR" sz="2800" dirty="0"/>
              <a:t>گروه ششم : عوارض غیر قابل انتظار از درمان  (عوارض بیهوشی)</a:t>
            </a:r>
          </a:p>
          <a:p>
            <a:r>
              <a:rPr lang="fa-IR" sz="2800" dirty="0"/>
              <a:t>گروه هفتم : عوارض غیر مامایی </a:t>
            </a:r>
          </a:p>
          <a:p>
            <a:r>
              <a:rPr lang="fa-IR" sz="2800" dirty="0"/>
              <a:t>گروه هشتم : عوامل ناشناخته یا تعیین نشده </a:t>
            </a:r>
          </a:p>
          <a:p>
            <a:pPr algn="justLow"/>
            <a:r>
              <a:rPr lang="fa-IR" sz="2800" dirty="0"/>
              <a:t>گروه نهم : عوامل همزمان</a:t>
            </a:r>
            <a:r>
              <a:rPr lang="en-US" sz="2800" dirty="0"/>
              <a:t>-  </a:t>
            </a:r>
            <a:r>
              <a:rPr lang="fa-IR" sz="2800" dirty="0"/>
              <a:t>علل دیگر مرگ که بطور تصادفی ( با</a:t>
            </a:r>
            <a:r>
              <a:rPr lang="en-US" sz="2800" dirty="0"/>
              <a:t> </a:t>
            </a:r>
            <a:r>
              <a:rPr lang="fa-IR" sz="2800" dirty="0"/>
              <a:t>زمان بارداری تا پس از زایمان) هم زمان شده اند </a:t>
            </a:r>
          </a:p>
          <a:p>
            <a:r>
              <a:rPr lang="fa-IR" sz="2800" dirty="0"/>
              <a:t>گروه ایکس- گروه خودکشی</a:t>
            </a:r>
            <a:endParaRPr lang="en-US" sz="2800" dirty="0"/>
          </a:p>
        </p:txBody>
      </p:sp>
      <p:sp>
        <p:nvSpPr>
          <p:cNvPr id="4" name="Slide Number Placeholder 3"/>
          <p:cNvSpPr>
            <a:spLocks noGrp="1"/>
          </p:cNvSpPr>
          <p:nvPr>
            <p:ph type="sldNum" sz="quarter" idx="12"/>
          </p:nvPr>
        </p:nvSpPr>
        <p:spPr/>
        <p:txBody>
          <a:bodyPr/>
          <a:lstStyle/>
          <a:p>
            <a:pPr>
              <a:defRPr/>
            </a:pPr>
            <a:fld id="{CA0BA2B1-3B56-4224-A8DB-8291AD9334DC}" type="slidenum">
              <a:rPr lang="fa-IR" altLang="en-US" smtClean="0"/>
              <a:pPr>
                <a:defRPr/>
              </a:pPr>
              <a:t>27</a:t>
            </a:fld>
            <a:endParaRPr lang="en-US" altLang="en-US"/>
          </a:p>
        </p:txBody>
      </p:sp>
    </p:spTree>
    <p:extLst>
      <p:ext uri="{BB962C8B-B14F-4D97-AF65-F5344CB8AC3E}">
        <p14:creationId xmlns:p14="http://schemas.microsoft.com/office/powerpoint/2010/main" val="50416592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935949"/>
            <a:ext cx="7886700" cy="449705"/>
          </a:xfrm>
        </p:spPr>
        <p:txBody>
          <a:bodyPr>
            <a:noAutofit/>
          </a:bodyPr>
          <a:lstStyle/>
          <a:p>
            <a:pPr algn="ctr"/>
            <a:r>
              <a:rPr lang="en-US" sz="1350" b="1" dirty="0">
                <a:cs typeface="B Yagut" panose="00000400000000000000" pitchFamily="2" charset="-78"/>
              </a:rPr>
              <a:t>ICD – MM</a:t>
            </a:r>
            <a:r>
              <a:rPr lang="fa-IR" sz="1350" b="1" dirty="0">
                <a:cs typeface="B Yagut" panose="00000400000000000000" pitchFamily="2" charset="-78"/>
              </a:rPr>
              <a:t>     </a:t>
            </a:r>
            <a:r>
              <a:rPr lang="fa-IR" sz="1350" b="1" dirty="0">
                <a:cs typeface="B Titr" panose="00000700000000000000" pitchFamily="2" charset="-78"/>
              </a:rPr>
              <a:t>طبقه بندی علل مرگ مادر  </a:t>
            </a:r>
            <a:r>
              <a:rPr lang="fa-IR" sz="1350" dirty="0">
                <a:cs typeface="B Titr" panose="00000700000000000000" pitchFamily="2" charset="-78"/>
              </a:rPr>
              <a:t/>
            </a:r>
            <a:br>
              <a:rPr lang="fa-IR" sz="1350" dirty="0">
                <a:cs typeface="B Titr" panose="00000700000000000000" pitchFamily="2" charset="-78"/>
              </a:rPr>
            </a:br>
            <a:endParaRPr lang="en-US" sz="1350" dirty="0"/>
          </a:p>
        </p:txBody>
      </p:sp>
      <p:pic>
        <p:nvPicPr>
          <p:cNvPr id="4" name="Content Placeholder 3"/>
          <p:cNvPicPr>
            <a:picLocks noGrp="1" noChangeAspect="1"/>
          </p:cNvPicPr>
          <p:nvPr>
            <p:ph idx="1"/>
          </p:nvPr>
        </p:nvPicPr>
        <p:blipFill>
          <a:blip r:embed="rId2"/>
          <a:stretch>
            <a:fillRect/>
          </a:stretch>
        </p:blipFill>
        <p:spPr>
          <a:xfrm>
            <a:off x="2559261" y="1385888"/>
            <a:ext cx="4025478" cy="4429125"/>
          </a:xfrm>
          <a:prstGeom prst="rect">
            <a:avLst/>
          </a:prstGeom>
        </p:spPr>
      </p:pic>
    </p:spTree>
    <p:extLst>
      <p:ext uri="{BB962C8B-B14F-4D97-AF65-F5344CB8AC3E}">
        <p14:creationId xmlns:p14="http://schemas.microsoft.com/office/powerpoint/2010/main" val="31688321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973698"/>
            <a:ext cx="7886700" cy="299530"/>
          </a:xfrm>
        </p:spPr>
        <p:txBody>
          <a:bodyPr>
            <a:normAutofit/>
          </a:bodyPr>
          <a:lstStyle/>
          <a:p>
            <a:pPr algn="ctr"/>
            <a:r>
              <a:rPr lang="en-US" sz="1350" b="1" dirty="0">
                <a:cs typeface="B Yagut" panose="00000400000000000000" pitchFamily="2" charset="-78"/>
              </a:rPr>
              <a:t>ICD – MM</a:t>
            </a:r>
            <a:r>
              <a:rPr lang="fa-IR" sz="1350" b="1" dirty="0">
                <a:cs typeface="B Yagut" panose="00000400000000000000" pitchFamily="2" charset="-78"/>
              </a:rPr>
              <a:t>     </a:t>
            </a:r>
            <a:r>
              <a:rPr lang="fa-IR" sz="1350" b="1" dirty="0">
                <a:cs typeface="B Titr" panose="00000700000000000000" pitchFamily="2" charset="-78"/>
              </a:rPr>
              <a:t>طبقه بندی علل مرگ مادر</a:t>
            </a:r>
            <a:endParaRPr lang="en-US" sz="1350" dirty="0"/>
          </a:p>
        </p:txBody>
      </p:sp>
      <p:pic>
        <p:nvPicPr>
          <p:cNvPr id="4" name="Content Placeholder 3"/>
          <p:cNvPicPr>
            <a:picLocks noGrp="1" noChangeAspect="1"/>
          </p:cNvPicPr>
          <p:nvPr>
            <p:ph idx="1"/>
          </p:nvPr>
        </p:nvPicPr>
        <p:blipFill>
          <a:blip r:embed="rId2"/>
          <a:stretch>
            <a:fillRect/>
          </a:stretch>
        </p:blipFill>
        <p:spPr>
          <a:xfrm>
            <a:off x="2696292" y="1431131"/>
            <a:ext cx="3751416" cy="4395788"/>
          </a:xfrm>
          <a:prstGeom prst="rect">
            <a:avLst/>
          </a:prstGeom>
        </p:spPr>
      </p:pic>
    </p:spTree>
    <p:extLst>
      <p:ext uri="{BB962C8B-B14F-4D97-AF65-F5344CB8AC3E}">
        <p14:creationId xmlns:p14="http://schemas.microsoft.com/office/powerpoint/2010/main" val="38033587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BAB6C73A-0951-4F88-8F20-532D6C601BB1}"/>
              </a:ext>
            </a:extLst>
          </p:cNvPr>
          <p:cNvSpPr>
            <a:spLocks noGrp="1"/>
          </p:cNvSpPr>
          <p:nvPr>
            <p:ph idx="4294967295"/>
          </p:nvPr>
        </p:nvSpPr>
        <p:spPr>
          <a:xfrm>
            <a:off x="6662013" y="1295400"/>
            <a:ext cx="2203450" cy="3816350"/>
          </a:xfrm>
        </p:spPr>
        <p:txBody>
          <a:bodyPr/>
          <a:lstStyle/>
          <a:p>
            <a:pPr algn="justLow" rtl="1"/>
            <a:r>
              <a:rPr lang="fa-IR" sz="2000" b="1" dirty="0"/>
              <a:t>استخراج موارد نقص، طراحی و ابلاغ مداخلات فصلی مرگ مادری</a:t>
            </a:r>
          </a:p>
          <a:p>
            <a:pPr algn="justLow" rtl="1"/>
            <a:endParaRPr lang="fa-IR" sz="2000" b="1" dirty="0"/>
          </a:p>
          <a:p>
            <a:pPr algn="justLow" rtl="1"/>
            <a:endParaRPr lang="fa-IR" sz="2000" b="1" dirty="0"/>
          </a:p>
          <a:p>
            <a:pPr algn="justLow" rtl="1"/>
            <a:r>
              <a:rPr lang="fa-IR" sz="2000" b="1" dirty="0"/>
              <a:t>تهیه ی سناریوهای مرگ مادری و ارسال به شبکه ها</a:t>
            </a:r>
          </a:p>
          <a:p>
            <a:pPr algn="r" rtl="1"/>
            <a:endParaRPr lang="en-US" b="1" dirty="0"/>
          </a:p>
        </p:txBody>
      </p:sp>
      <p:pic>
        <p:nvPicPr>
          <p:cNvPr id="12" name="Picture 11">
            <a:extLst>
              <a:ext uri="{FF2B5EF4-FFF2-40B4-BE49-F238E27FC236}">
                <a16:creationId xmlns:a16="http://schemas.microsoft.com/office/drawing/2014/main" id="{15BF3297-30A0-4F6A-A79B-B899D58EAA1B}"/>
              </a:ext>
            </a:extLst>
          </p:cNvPr>
          <p:cNvPicPr>
            <a:picLocks noChangeAspect="1"/>
          </p:cNvPicPr>
          <p:nvPr/>
        </p:nvPicPr>
        <p:blipFill>
          <a:blip r:embed="rId2"/>
          <a:stretch>
            <a:fillRect/>
          </a:stretch>
        </p:blipFill>
        <p:spPr>
          <a:xfrm>
            <a:off x="152400" y="457200"/>
            <a:ext cx="3656385" cy="4074565"/>
          </a:xfrm>
          <a:prstGeom prst="rect">
            <a:avLst/>
          </a:prstGeom>
          <a:ln>
            <a:solidFill>
              <a:srgbClr val="F3C5FB"/>
            </a:solidFill>
          </a:ln>
        </p:spPr>
      </p:pic>
      <p:pic>
        <p:nvPicPr>
          <p:cNvPr id="10" name="Picture 9">
            <a:extLst>
              <a:ext uri="{FF2B5EF4-FFF2-40B4-BE49-F238E27FC236}">
                <a16:creationId xmlns:a16="http://schemas.microsoft.com/office/drawing/2014/main" id="{403DAE33-081B-4406-A28A-280E5575DACB}"/>
              </a:ext>
            </a:extLst>
          </p:cNvPr>
          <p:cNvPicPr>
            <a:picLocks noChangeAspect="1"/>
          </p:cNvPicPr>
          <p:nvPr/>
        </p:nvPicPr>
        <p:blipFill>
          <a:blip r:embed="rId3"/>
          <a:stretch>
            <a:fillRect/>
          </a:stretch>
        </p:blipFill>
        <p:spPr>
          <a:xfrm>
            <a:off x="2895600" y="2286000"/>
            <a:ext cx="3696859" cy="4098800"/>
          </a:xfrm>
          <a:prstGeom prst="rect">
            <a:avLst/>
          </a:prstGeom>
          <a:ln>
            <a:solidFill>
              <a:srgbClr val="9900CC"/>
            </a:solidFill>
          </a:ln>
        </p:spPr>
      </p:pic>
    </p:spTree>
    <p:extLst>
      <p:ext uri="{BB962C8B-B14F-4D97-AF65-F5344CB8AC3E}">
        <p14:creationId xmlns:p14="http://schemas.microsoft.com/office/powerpoint/2010/main" val="11922905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996183"/>
            <a:ext cx="7886700" cy="344501"/>
          </a:xfrm>
        </p:spPr>
        <p:txBody>
          <a:bodyPr>
            <a:normAutofit/>
          </a:bodyPr>
          <a:lstStyle/>
          <a:p>
            <a:pPr algn="ctr"/>
            <a:r>
              <a:rPr lang="en-US" sz="1350" b="1" dirty="0">
                <a:cs typeface="B Yagut" panose="00000400000000000000" pitchFamily="2" charset="-78"/>
              </a:rPr>
              <a:t>ICD – MM</a:t>
            </a:r>
            <a:r>
              <a:rPr lang="fa-IR" sz="1350" b="1" dirty="0">
                <a:cs typeface="B Yagut" panose="00000400000000000000" pitchFamily="2" charset="-78"/>
              </a:rPr>
              <a:t>     </a:t>
            </a:r>
            <a:r>
              <a:rPr lang="fa-IR" sz="1350" b="1" dirty="0">
                <a:cs typeface="B Titr" panose="00000700000000000000" pitchFamily="2" charset="-78"/>
              </a:rPr>
              <a:t>طبقه بندی علل مرگ مادر</a:t>
            </a:r>
            <a:endParaRPr lang="en-US" sz="1350" dirty="0"/>
          </a:p>
        </p:txBody>
      </p:sp>
      <p:pic>
        <p:nvPicPr>
          <p:cNvPr id="4" name="Content Placeholder 3"/>
          <p:cNvPicPr>
            <a:picLocks noGrp="1" noChangeAspect="1"/>
          </p:cNvPicPr>
          <p:nvPr>
            <p:ph idx="1"/>
          </p:nvPr>
        </p:nvPicPr>
        <p:blipFill>
          <a:blip r:embed="rId2"/>
          <a:stretch>
            <a:fillRect/>
          </a:stretch>
        </p:blipFill>
        <p:spPr>
          <a:xfrm>
            <a:off x="628650" y="1478149"/>
            <a:ext cx="7886700" cy="4188644"/>
          </a:xfrm>
          <a:prstGeom prst="rect">
            <a:avLst/>
          </a:prstGeom>
        </p:spPr>
      </p:pic>
    </p:spTree>
    <p:extLst>
      <p:ext uri="{BB962C8B-B14F-4D97-AF65-F5344CB8AC3E}">
        <p14:creationId xmlns:p14="http://schemas.microsoft.com/office/powerpoint/2010/main" val="15720839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accent6">
            <a:lumMod val="75000"/>
          </a:schemeClr>
        </a:solidFill>
        <a:effectLst/>
      </p:bgPr>
    </p:bg>
    <p:spTree>
      <p:nvGrpSpPr>
        <p:cNvPr id="1" name=""/>
        <p:cNvGrpSpPr/>
        <p:nvPr/>
      </p:nvGrpSpPr>
      <p:grpSpPr>
        <a:xfrm>
          <a:off x="0" y="0"/>
          <a:ext cx="0" cy="0"/>
          <a:chOff x="0" y="0"/>
          <a:chExt cx="0" cy="0"/>
        </a:xfrm>
      </p:grpSpPr>
      <p:sp>
        <p:nvSpPr>
          <p:cNvPr id="402434" name="Title 1"/>
          <p:cNvSpPr>
            <a:spLocks noGrp="1"/>
          </p:cNvSpPr>
          <p:nvPr>
            <p:ph type="title"/>
          </p:nvPr>
        </p:nvSpPr>
        <p:spPr>
          <a:xfrm>
            <a:off x="457200" y="274638"/>
            <a:ext cx="8229600" cy="639762"/>
          </a:xfrm>
          <a:solidFill>
            <a:srgbClr val="FFFF00"/>
          </a:solidFill>
        </p:spPr>
        <p:txBody>
          <a:bodyPr/>
          <a:lstStyle/>
          <a:p>
            <a:r>
              <a:rPr lang="fa-IR" altLang="en-US" sz="3000"/>
              <a:t>گروه اول: بارداری منتهی به سقط </a:t>
            </a:r>
            <a:endParaRPr lang="en-US" altLang="en-US" sz="3000"/>
          </a:p>
        </p:txBody>
      </p:sp>
      <p:sp>
        <p:nvSpPr>
          <p:cNvPr id="402435" name="Content Placeholder 2"/>
          <p:cNvSpPr>
            <a:spLocks noGrp="1"/>
          </p:cNvSpPr>
          <p:nvPr>
            <p:ph idx="1"/>
          </p:nvPr>
        </p:nvSpPr>
        <p:spPr>
          <a:xfrm>
            <a:off x="457200" y="1143000"/>
            <a:ext cx="8229600" cy="5213350"/>
          </a:xfrm>
          <a:solidFill>
            <a:schemeClr val="bg1"/>
          </a:solidFill>
        </p:spPr>
        <p:txBody>
          <a:bodyPr/>
          <a:lstStyle/>
          <a:p>
            <a:r>
              <a:rPr lang="fa-IR" altLang="en-US" sz="2400" dirty="0"/>
              <a:t>در صورت مرگ مادر به دلیل حاملگی نابه جا، مولار و یا سقط،  طبق دستورالعمل </a:t>
            </a:r>
            <a:r>
              <a:rPr lang="en-US" altLang="en-US" sz="2400" dirty="0"/>
              <a:t>WHO</a:t>
            </a:r>
            <a:r>
              <a:rPr lang="fa-IR" altLang="en-US" sz="2400" dirty="0"/>
              <a:t> باید علت مرگ در گروه اول یا بارداری منتهی به سقط قرار می گیرد. </a:t>
            </a:r>
          </a:p>
          <a:p>
            <a:r>
              <a:rPr lang="fa-IR" altLang="en-US" sz="2400" dirty="0"/>
              <a:t>این گروه شامل هفت رده است:</a:t>
            </a:r>
          </a:p>
          <a:p>
            <a:endParaRPr lang="fa-IR" altLang="en-US" sz="2400" dirty="0"/>
          </a:p>
          <a:p>
            <a:endParaRPr lang="fa-IR" altLang="en-US" sz="2400" dirty="0"/>
          </a:p>
          <a:p>
            <a:endParaRPr lang="fa-IR" altLang="en-US" sz="2400" dirty="0"/>
          </a:p>
          <a:p>
            <a:pPr algn="l" rtl="0"/>
            <a:endParaRPr lang="fa-IR" altLang="en-US" sz="2400" dirty="0"/>
          </a:p>
        </p:txBody>
      </p:sp>
      <p:sp>
        <p:nvSpPr>
          <p:cNvPr id="40243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spcBef>
                <a:spcPct val="20000"/>
              </a:spcBef>
              <a:buFont typeface="Arial" panose="020B0604020202020204" pitchFamily="34" charset="0"/>
              <a:buChar char="•"/>
              <a:defRPr sz="3200">
                <a:solidFill>
                  <a:schemeClr val="tx1"/>
                </a:solidFill>
                <a:latin typeface="Times New Roman" panose="02020603050405020304" pitchFamily="18" charset="0"/>
                <a:cs typeface="B Mitra" panose="00000400000000000000" pitchFamily="2" charset="-78"/>
              </a:defRPr>
            </a:lvl1pPr>
            <a:lvl2pPr marL="742950" indent="-285750" algn="r" rtl="1">
              <a:spcBef>
                <a:spcPct val="20000"/>
              </a:spcBef>
              <a:buFont typeface="Arial" panose="020B0604020202020204" pitchFamily="34" charset="0"/>
              <a:buChar char="–"/>
              <a:defRPr sz="2800">
                <a:solidFill>
                  <a:schemeClr val="tx1"/>
                </a:solidFill>
                <a:latin typeface="Times New Roman" panose="02020603050405020304" pitchFamily="18" charset="0"/>
                <a:cs typeface="B Mitra" panose="00000400000000000000" pitchFamily="2" charset="-78"/>
              </a:defRPr>
            </a:lvl2pPr>
            <a:lvl3pPr marL="1143000" indent="-228600" algn="r" rtl="1">
              <a:spcBef>
                <a:spcPct val="20000"/>
              </a:spcBef>
              <a:buFont typeface="Arial" panose="020B0604020202020204" pitchFamily="34" charset="0"/>
              <a:buChar char="•"/>
              <a:defRPr sz="2400">
                <a:solidFill>
                  <a:schemeClr val="tx1"/>
                </a:solidFill>
                <a:latin typeface="Times New Roman" panose="02020603050405020304" pitchFamily="18" charset="0"/>
                <a:cs typeface="B Mitra" panose="00000400000000000000" pitchFamily="2" charset="-78"/>
              </a:defRPr>
            </a:lvl3pPr>
            <a:lvl4pPr marL="1600200" indent="-228600" algn="r" rtl="1">
              <a:spcBef>
                <a:spcPct val="20000"/>
              </a:spcBef>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4pPr>
            <a:lvl5pPr marL="2057400" indent="-228600" algn="r" rtl="1">
              <a:spcBef>
                <a:spcPct val="20000"/>
              </a:spcBef>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5pPr>
            <a:lvl6pPr marL="25146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6pPr>
            <a:lvl7pPr marL="29718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7pPr>
            <a:lvl8pPr marL="34290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8pPr>
            <a:lvl9pPr marL="38862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9pPr>
          </a:lstStyle>
          <a:p>
            <a:pPr algn="l" rtl="0">
              <a:spcBef>
                <a:spcPct val="0"/>
              </a:spcBef>
              <a:buFontTx/>
              <a:buNone/>
            </a:pPr>
            <a:fld id="{8B760A9E-3632-43E9-8A20-44DBDECF8C8D}" type="slidenum">
              <a:rPr lang="ar-SA" altLang="en-US" sz="1200" smtClean="0">
                <a:solidFill>
                  <a:srgbClr val="898989"/>
                </a:solidFill>
                <a:cs typeface="Arial" panose="020B0604020202020204" pitchFamily="34" charset="0"/>
              </a:rPr>
              <a:pPr algn="l" rtl="0">
                <a:spcBef>
                  <a:spcPct val="0"/>
                </a:spcBef>
                <a:buFontTx/>
                <a:buNone/>
              </a:pPr>
              <a:t>31</a:t>
            </a:fld>
            <a:endParaRPr lang="en-US" altLang="en-US" sz="1200">
              <a:solidFill>
                <a:srgbClr val="898989"/>
              </a:solidFill>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1611004481"/>
              </p:ext>
            </p:extLst>
          </p:nvPr>
        </p:nvGraphicFramePr>
        <p:xfrm>
          <a:off x="838200" y="2819400"/>
          <a:ext cx="7467600" cy="2325216"/>
        </p:xfrm>
        <a:graphic>
          <a:graphicData uri="http://schemas.openxmlformats.org/drawingml/2006/table">
            <a:tbl>
              <a:tblPr/>
              <a:tblGrid>
                <a:gridCol w="609600">
                  <a:extLst>
                    <a:ext uri="{9D8B030D-6E8A-4147-A177-3AD203B41FA5}">
                      <a16:colId xmlns:a16="http://schemas.microsoft.com/office/drawing/2014/main" val="20000"/>
                    </a:ext>
                  </a:extLst>
                </a:gridCol>
                <a:gridCol w="3131805">
                  <a:extLst>
                    <a:ext uri="{9D8B030D-6E8A-4147-A177-3AD203B41FA5}">
                      <a16:colId xmlns:a16="http://schemas.microsoft.com/office/drawing/2014/main" val="20001"/>
                    </a:ext>
                  </a:extLst>
                </a:gridCol>
                <a:gridCol w="3726195">
                  <a:extLst>
                    <a:ext uri="{9D8B030D-6E8A-4147-A177-3AD203B41FA5}">
                      <a16:colId xmlns:a16="http://schemas.microsoft.com/office/drawing/2014/main" val="20002"/>
                    </a:ext>
                  </a:extLst>
                </a:gridCol>
              </a:tblGrid>
              <a:tr h="290652">
                <a:tc>
                  <a:txBody>
                    <a:bodyPr/>
                    <a:lstStyle/>
                    <a:p>
                      <a:pPr algn="l" fontAlgn="ctr"/>
                      <a:r>
                        <a:rPr lang="en-US" sz="800" b="1" i="0" u="none" strike="noStrike" dirty="0">
                          <a:effectLst/>
                          <a:latin typeface="Arial" panose="020B0604020202020204" pitchFamily="34" charset="0"/>
                        </a:rPr>
                        <a:t>O00</a:t>
                      </a:r>
                    </a:p>
                  </a:txBody>
                  <a:tcPr marL="6285" marR="6285" marT="62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800" b="1" i="0" u="none" strike="noStrike" dirty="0">
                          <a:effectLst/>
                          <a:latin typeface="Arial" panose="020B0604020202020204" pitchFamily="34" charset="0"/>
                        </a:rPr>
                        <a:t>Ectopic pregnancy</a:t>
                      </a:r>
                    </a:p>
                  </a:txBody>
                  <a:tcPr marL="6285" marR="6285" marT="62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rtl="1" fontAlgn="ctr"/>
                      <a:r>
                        <a:rPr lang="fa-IR" sz="900" b="0" i="0" u="none" strike="noStrike" dirty="0">
                          <a:effectLst/>
                          <a:latin typeface="B Koodak" panose="00000700000000000000" pitchFamily="2" charset="-78"/>
                          <a:cs typeface="B Koodak" panose="00000700000000000000" pitchFamily="2" charset="-78"/>
                        </a:rPr>
                        <a:t>حاملگي خارج رحمي</a:t>
                      </a:r>
                    </a:p>
                  </a:txBody>
                  <a:tcPr marL="6285" marR="6285" marT="62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290652">
                <a:tc>
                  <a:txBody>
                    <a:bodyPr/>
                    <a:lstStyle/>
                    <a:p>
                      <a:pPr marL="0" algn="l" defTabSz="914400" rtl="1" eaLnBrk="1" fontAlgn="ctr" latinLnBrk="0" hangingPunct="1"/>
                      <a:r>
                        <a:rPr lang="en-US" sz="800" b="1" i="0" u="none" strike="noStrike" kern="1200" dirty="0">
                          <a:solidFill>
                            <a:schemeClr val="tx1"/>
                          </a:solidFill>
                          <a:effectLst/>
                          <a:latin typeface="Arial" panose="020B0604020202020204" pitchFamily="34" charset="0"/>
                          <a:ea typeface="+mn-ea"/>
                          <a:cs typeface="+mn-cs"/>
                        </a:rPr>
                        <a:t>O01</a:t>
                      </a:r>
                    </a:p>
                  </a:txBody>
                  <a:tcPr marL="7620" marR="7620" marT="76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1" i="0" u="none" strike="noStrike" kern="1200" dirty="0" err="1">
                          <a:solidFill>
                            <a:schemeClr val="tx1"/>
                          </a:solidFill>
                          <a:effectLst/>
                          <a:latin typeface="Arial" panose="020B0604020202020204" pitchFamily="34" charset="0"/>
                          <a:ea typeface="+mn-ea"/>
                          <a:cs typeface="+mn-cs"/>
                        </a:rPr>
                        <a:t>Hydatidiform</a:t>
                      </a:r>
                      <a:r>
                        <a:rPr lang="en-US" sz="800" b="1" i="0" u="none" strike="noStrike" kern="1200" dirty="0">
                          <a:solidFill>
                            <a:schemeClr val="tx1"/>
                          </a:solidFill>
                          <a:effectLst/>
                          <a:latin typeface="Arial" panose="020B0604020202020204" pitchFamily="34" charset="0"/>
                          <a:ea typeface="+mn-ea"/>
                          <a:cs typeface="+mn-cs"/>
                        </a:rPr>
                        <a:t> mole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rtl="1" fontAlgn="ctr"/>
                      <a:r>
                        <a:rPr lang="fa-IR" sz="1200" b="0" i="0" u="none" strike="noStrike" dirty="0">
                          <a:solidFill>
                            <a:srgbClr val="000000"/>
                          </a:solidFill>
                          <a:effectLst/>
                          <a:latin typeface="B Koodak" panose="00000700000000000000" pitchFamily="2" charset="-78"/>
                          <a:cs typeface="B Koodak" panose="00000700000000000000" pitchFamily="2" charset="-78"/>
                        </a:rPr>
                        <a:t>مول هيداتيفرم </a:t>
                      </a:r>
                    </a:p>
                  </a:txBody>
                  <a:tcPr marL="7620" marR="7620" marT="76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1"/>
                  </a:ext>
                </a:extLst>
              </a:tr>
              <a:tr h="290652">
                <a:tc>
                  <a:txBody>
                    <a:bodyPr/>
                    <a:lstStyle/>
                    <a:p>
                      <a:pPr marL="0" algn="l" defTabSz="914400" rtl="1" eaLnBrk="1" fontAlgn="ctr" latinLnBrk="0" hangingPunct="1"/>
                      <a:r>
                        <a:rPr lang="en-US" sz="800" b="1" i="0" u="none" strike="noStrike" kern="1200">
                          <a:solidFill>
                            <a:schemeClr val="tx1"/>
                          </a:solidFill>
                          <a:effectLst/>
                          <a:latin typeface="Arial" panose="020B0604020202020204" pitchFamily="34" charset="0"/>
                          <a:ea typeface="+mn-ea"/>
                          <a:cs typeface="+mn-cs"/>
                        </a:rPr>
                        <a:t>O02</a:t>
                      </a:r>
                    </a:p>
                  </a:txBody>
                  <a:tcPr marL="7620" marR="7620" marT="76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1" i="0" u="none" strike="noStrike" kern="1200" dirty="0">
                          <a:solidFill>
                            <a:schemeClr val="tx1"/>
                          </a:solidFill>
                          <a:effectLst/>
                          <a:latin typeface="Arial" panose="020B0604020202020204" pitchFamily="34" charset="0"/>
                          <a:ea typeface="+mn-ea"/>
                          <a:cs typeface="+mn-cs"/>
                        </a:rPr>
                        <a:t>Other abnormal products of conception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rtl="1" fontAlgn="ctr"/>
                      <a:r>
                        <a:rPr lang="fa-IR" sz="1200" b="0" i="0" u="none" strike="noStrike" dirty="0">
                          <a:solidFill>
                            <a:srgbClr val="000000"/>
                          </a:solidFill>
                          <a:effectLst/>
                          <a:latin typeface="B Koodak" panose="00000700000000000000" pitchFamily="2" charset="-78"/>
                          <a:cs typeface="B Koodak" panose="00000700000000000000" pitchFamily="2" charset="-78"/>
                        </a:rPr>
                        <a:t>ساير محصولات غيرطبيعي بارداری</a:t>
                      </a:r>
                    </a:p>
                  </a:txBody>
                  <a:tcPr marL="7620" marR="7620" marT="76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2"/>
                  </a:ext>
                </a:extLst>
              </a:tr>
              <a:tr h="290652">
                <a:tc>
                  <a:txBody>
                    <a:bodyPr/>
                    <a:lstStyle/>
                    <a:p>
                      <a:pPr marL="0" algn="l" defTabSz="914400" rtl="1" eaLnBrk="1" fontAlgn="ctr" latinLnBrk="0" hangingPunct="1"/>
                      <a:r>
                        <a:rPr lang="en-US" sz="800" b="1" i="0" u="none" strike="noStrike" kern="1200">
                          <a:solidFill>
                            <a:schemeClr val="tx1"/>
                          </a:solidFill>
                          <a:effectLst/>
                          <a:latin typeface="Arial" panose="020B0604020202020204" pitchFamily="34" charset="0"/>
                          <a:ea typeface="+mn-ea"/>
                          <a:cs typeface="+mn-cs"/>
                        </a:rPr>
                        <a:t>O03</a:t>
                      </a:r>
                    </a:p>
                  </a:txBody>
                  <a:tcPr marL="7620" marR="7620" marT="76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1" i="0" u="none" strike="noStrike" kern="1200" dirty="0">
                          <a:solidFill>
                            <a:schemeClr val="tx1"/>
                          </a:solidFill>
                          <a:effectLst/>
                          <a:latin typeface="Arial" panose="020B0604020202020204" pitchFamily="34" charset="0"/>
                          <a:ea typeface="+mn-ea"/>
                          <a:cs typeface="+mn-cs"/>
                        </a:rPr>
                        <a:t>Spontaneous abortion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rtl="1" fontAlgn="ctr"/>
                      <a:r>
                        <a:rPr lang="fa-IR" sz="1200" b="0" i="0" u="none" strike="noStrike" dirty="0">
                          <a:solidFill>
                            <a:srgbClr val="000000"/>
                          </a:solidFill>
                          <a:effectLst/>
                          <a:latin typeface="B Koodak" panose="00000700000000000000" pitchFamily="2" charset="-78"/>
                          <a:cs typeface="B Koodak" panose="00000700000000000000" pitchFamily="2" charset="-78"/>
                        </a:rPr>
                        <a:t>سقط خودبخودي</a:t>
                      </a:r>
                    </a:p>
                  </a:txBody>
                  <a:tcPr marL="7620" marR="7620" marT="76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3"/>
                  </a:ext>
                </a:extLst>
              </a:tr>
              <a:tr h="290652">
                <a:tc>
                  <a:txBody>
                    <a:bodyPr/>
                    <a:lstStyle/>
                    <a:p>
                      <a:pPr marL="0" algn="l" defTabSz="914400" rtl="1" eaLnBrk="1" fontAlgn="ctr" latinLnBrk="0" hangingPunct="1"/>
                      <a:r>
                        <a:rPr lang="en-US" sz="800" b="1" i="0" u="none" strike="noStrike" kern="1200">
                          <a:solidFill>
                            <a:schemeClr val="tx1"/>
                          </a:solidFill>
                          <a:effectLst/>
                          <a:latin typeface="Arial" panose="020B0604020202020204" pitchFamily="34" charset="0"/>
                          <a:ea typeface="+mn-ea"/>
                          <a:cs typeface="+mn-cs"/>
                        </a:rPr>
                        <a:t>O04</a:t>
                      </a:r>
                    </a:p>
                  </a:txBody>
                  <a:tcPr marL="7620" marR="7620" marT="76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1" i="0" u="none" strike="noStrike" kern="1200" dirty="0">
                          <a:solidFill>
                            <a:schemeClr val="tx1"/>
                          </a:solidFill>
                          <a:effectLst/>
                          <a:latin typeface="Arial" panose="020B0604020202020204" pitchFamily="34" charset="0"/>
                          <a:ea typeface="+mn-ea"/>
                          <a:cs typeface="+mn-cs"/>
                        </a:rPr>
                        <a:t>Induced abortion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rtl="1" fontAlgn="ctr"/>
                      <a:r>
                        <a:rPr lang="fa-IR" sz="1200" b="0" i="0" u="none" strike="noStrike" dirty="0">
                          <a:effectLst/>
                          <a:latin typeface="B Koodak" panose="00000700000000000000" pitchFamily="2" charset="-78"/>
                          <a:cs typeface="B Koodak" panose="00000700000000000000" pitchFamily="2" charset="-78"/>
                        </a:rPr>
                        <a:t>سقط پزشکی</a:t>
                      </a:r>
                    </a:p>
                  </a:txBody>
                  <a:tcPr marL="7620" marR="7620" marT="76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4"/>
                  </a:ext>
                </a:extLst>
              </a:tr>
              <a:tr h="290652">
                <a:tc>
                  <a:txBody>
                    <a:bodyPr/>
                    <a:lstStyle/>
                    <a:p>
                      <a:pPr marL="0" algn="l" defTabSz="914400" rtl="1" eaLnBrk="1" fontAlgn="ctr" latinLnBrk="0" hangingPunct="1"/>
                      <a:r>
                        <a:rPr lang="en-US" sz="800" b="1" i="0" u="none" strike="noStrike" kern="1200">
                          <a:solidFill>
                            <a:schemeClr val="tx1"/>
                          </a:solidFill>
                          <a:effectLst/>
                          <a:latin typeface="Arial" panose="020B0604020202020204" pitchFamily="34" charset="0"/>
                          <a:ea typeface="+mn-ea"/>
                          <a:cs typeface="+mn-cs"/>
                        </a:rPr>
                        <a:t>O05</a:t>
                      </a:r>
                    </a:p>
                  </a:txBody>
                  <a:tcPr marL="7620" marR="7620" marT="76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1" i="0" u="none" strike="noStrike" kern="1200" dirty="0">
                          <a:solidFill>
                            <a:schemeClr val="tx1"/>
                          </a:solidFill>
                          <a:effectLst/>
                          <a:latin typeface="Arial" panose="020B0604020202020204" pitchFamily="34" charset="0"/>
                          <a:ea typeface="+mn-ea"/>
                          <a:cs typeface="+mn-cs"/>
                        </a:rPr>
                        <a:t>Complications following abortion and ectopic and molar pregnancy</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rtl="1" fontAlgn="ctr"/>
                      <a:r>
                        <a:rPr lang="fa-IR" sz="1200" b="0" i="0" u="none" strike="noStrike" dirty="0">
                          <a:solidFill>
                            <a:srgbClr val="000000"/>
                          </a:solidFill>
                          <a:effectLst/>
                          <a:latin typeface="B Koodak" panose="00000700000000000000" pitchFamily="2" charset="-78"/>
                          <a:cs typeface="B Koodak" panose="00000700000000000000" pitchFamily="2" charset="-78"/>
                        </a:rPr>
                        <a:t>عوارض به دنبال سقط و بارداری مولار و خارج از رحم</a:t>
                      </a:r>
                    </a:p>
                  </a:txBody>
                  <a:tcPr marL="7620" marR="7620" marT="76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5"/>
                  </a:ext>
                </a:extLst>
              </a:tr>
              <a:tr h="290652">
                <a:tc>
                  <a:txBody>
                    <a:bodyPr/>
                    <a:lstStyle/>
                    <a:p>
                      <a:pPr marL="0" algn="l" defTabSz="914400" rtl="1" eaLnBrk="1" fontAlgn="ctr" latinLnBrk="0" hangingPunct="1"/>
                      <a:r>
                        <a:rPr lang="en-US" sz="800" b="1" i="0" u="none" strike="noStrike" kern="1200">
                          <a:solidFill>
                            <a:schemeClr val="tx1"/>
                          </a:solidFill>
                          <a:effectLst/>
                          <a:latin typeface="Arial" panose="020B0604020202020204" pitchFamily="34" charset="0"/>
                          <a:ea typeface="+mn-ea"/>
                          <a:cs typeface="+mn-cs"/>
                        </a:rPr>
                        <a:t>O06</a:t>
                      </a:r>
                    </a:p>
                  </a:txBody>
                  <a:tcPr marL="7620" marR="7620" marT="76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1" i="0" u="none" strike="noStrike" kern="1200" dirty="0">
                          <a:solidFill>
                            <a:schemeClr val="tx1"/>
                          </a:solidFill>
                          <a:effectLst/>
                          <a:latin typeface="Arial" panose="020B0604020202020204" pitchFamily="34" charset="0"/>
                          <a:ea typeface="+mn-ea"/>
                          <a:cs typeface="+mn-cs"/>
                        </a:rPr>
                        <a:t>Unspecified abortion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rtl="1" fontAlgn="ctr"/>
                      <a:r>
                        <a:rPr lang="fa-IR" sz="1200" b="0" i="0" u="none" strike="noStrike" dirty="0">
                          <a:solidFill>
                            <a:srgbClr val="000000"/>
                          </a:solidFill>
                          <a:effectLst/>
                          <a:latin typeface="B Koodak" panose="00000700000000000000" pitchFamily="2" charset="-78"/>
                          <a:cs typeface="B Koodak" panose="00000700000000000000" pitchFamily="2" charset="-78"/>
                        </a:rPr>
                        <a:t>سقط نامشخص</a:t>
                      </a:r>
                    </a:p>
                  </a:txBody>
                  <a:tcPr marL="7620" marR="7620" marT="76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6"/>
                  </a:ext>
                </a:extLst>
              </a:tr>
              <a:tr h="290652">
                <a:tc>
                  <a:txBody>
                    <a:bodyPr/>
                    <a:lstStyle/>
                    <a:p>
                      <a:pPr marL="0" algn="l" defTabSz="914400" rtl="1" eaLnBrk="1" fontAlgn="ctr" latinLnBrk="0" hangingPunct="1"/>
                      <a:r>
                        <a:rPr lang="en-US" sz="800" b="1" i="0" u="none" strike="noStrike" kern="1200" dirty="0">
                          <a:solidFill>
                            <a:schemeClr val="tx1"/>
                          </a:solidFill>
                          <a:effectLst/>
                          <a:latin typeface="Arial" panose="020B0604020202020204" pitchFamily="34" charset="0"/>
                          <a:ea typeface="+mn-ea"/>
                          <a:cs typeface="+mn-cs"/>
                        </a:rPr>
                        <a:t>O07</a:t>
                      </a:r>
                    </a:p>
                  </a:txBody>
                  <a:tcPr marL="7620" marR="7620" marT="76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1" i="0" u="none" strike="noStrike" kern="1200" dirty="0">
                          <a:solidFill>
                            <a:schemeClr val="tx1"/>
                          </a:solidFill>
                          <a:effectLst/>
                          <a:latin typeface="Arial" panose="020B0604020202020204" pitchFamily="34" charset="0"/>
                          <a:ea typeface="+mn-ea"/>
                          <a:cs typeface="+mn-cs"/>
                        </a:rPr>
                        <a:t>Failed attempted abortion</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rtl="1" fontAlgn="ctr"/>
                      <a:r>
                        <a:rPr lang="fa-IR" sz="1200" b="0" i="0" u="none" strike="noStrike" dirty="0">
                          <a:solidFill>
                            <a:srgbClr val="000000"/>
                          </a:solidFill>
                          <a:effectLst/>
                          <a:latin typeface="B Koodak" panose="00000700000000000000" pitchFamily="2" charset="-78"/>
                          <a:cs typeface="B Koodak" panose="00000700000000000000" pitchFamily="2" charset="-78"/>
                        </a:rPr>
                        <a:t>اقدام به سقط ، ناموفق</a:t>
                      </a:r>
                    </a:p>
                  </a:txBody>
                  <a:tcPr marL="7620" marR="7620" marT="76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accent6">
            <a:lumMod val="75000"/>
          </a:schemeClr>
        </a:solidFill>
        <a:effectLst/>
      </p:bgPr>
    </p:bg>
    <p:spTree>
      <p:nvGrpSpPr>
        <p:cNvPr id="1" name=""/>
        <p:cNvGrpSpPr/>
        <p:nvPr/>
      </p:nvGrpSpPr>
      <p:grpSpPr>
        <a:xfrm>
          <a:off x="0" y="0"/>
          <a:ext cx="0" cy="0"/>
          <a:chOff x="0" y="0"/>
          <a:chExt cx="0" cy="0"/>
        </a:xfrm>
      </p:grpSpPr>
      <p:sp>
        <p:nvSpPr>
          <p:cNvPr id="423938" name="Title 1"/>
          <p:cNvSpPr>
            <a:spLocks noGrp="1"/>
          </p:cNvSpPr>
          <p:nvPr>
            <p:ph type="title"/>
          </p:nvPr>
        </p:nvSpPr>
        <p:spPr>
          <a:xfrm>
            <a:off x="457200" y="274638"/>
            <a:ext cx="8229600" cy="639762"/>
          </a:xfrm>
          <a:solidFill>
            <a:schemeClr val="bg1"/>
          </a:solidFill>
        </p:spPr>
        <p:txBody>
          <a:bodyPr/>
          <a:lstStyle/>
          <a:p>
            <a:r>
              <a:rPr lang="fa-IR" altLang="en-US" sz="2400"/>
              <a:t>گروه دوم : اختلالات افزايش فشارخون در بارداری، زايمان و پس از زایمان</a:t>
            </a:r>
            <a:endParaRPr lang="en-US" altLang="en-US" sz="2400"/>
          </a:p>
        </p:txBody>
      </p:sp>
      <p:sp>
        <p:nvSpPr>
          <p:cNvPr id="359427" name="Content Placeholder 2"/>
          <p:cNvSpPr>
            <a:spLocks noGrp="1"/>
          </p:cNvSpPr>
          <p:nvPr>
            <p:ph idx="1"/>
          </p:nvPr>
        </p:nvSpPr>
        <p:spPr>
          <a:xfrm>
            <a:off x="457200" y="1066800"/>
            <a:ext cx="8229600" cy="5410200"/>
          </a:xfrm>
          <a:solidFill>
            <a:schemeClr val="accent3">
              <a:lumMod val="20000"/>
              <a:lumOff val="80000"/>
            </a:schemeClr>
          </a:solidFill>
        </p:spPr>
        <p:txBody>
          <a:bodyPr/>
          <a:lstStyle/>
          <a:p>
            <a:pPr>
              <a:defRPr/>
            </a:pPr>
            <a:r>
              <a:rPr lang="fa-IR" altLang="en-US" sz="2800" dirty="0"/>
              <a:t>در صورت مرگ مادر به دلیل اختلالات </a:t>
            </a:r>
            <a:r>
              <a:rPr lang="fa-IR" altLang="en-US" sz="2800" dirty="0" err="1"/>
              <a:t>افزايش</a:t>
            </a:r>
            <a:r>
              <a:rPr lang="fa-IR" altLang="en-US" sz="2800" dirty="0"/>
              <a:t> </a:t>
            </a:r>
            <a:r>
              <a:rPr lang="fa-IR" altLang="en-US" sz="2800" dirty="0" err="1"/>
              <a:t>فشارخون</a:t>
            </a:r>
            <a:r>
              <a:rPr lang="fa-IR" altLang="en-US" sz="2800" dirty="0"/>
              <a:t> در بارداری، </a:t>
            </a:r>
            <a:r>
              <a:rPr lang="fa-IR" altLang="en-US" sz="2800" dirty="0" err="1"/>
              <a:t>زايمان</a:t>
            </a:r>
            <a:r>
              <a:rPr lang="fa-IR" altLang="en-US" sz="2800" dirty="0"/>
              <a:t> و پس از زایمان،  طبق دستورالعمل </a:t>
            </a:r>
            <a:r>
              <a:rPr lang="en-US" altLang="en-US" sz="2400" dirty="0"/>
              <a:t>WHO</a:t>
            </a:r>
            <a:r>
              <a:rPr lang="fa-IR" altLang="en-US" sz="2800" dirty="0"/>
              <a:t> باید علت مرگ در گروه دوم یا اختلالات </a:t>
            </a:r>
            <a:r>
              <a:rPr lang="fa-IR" altLang="en-US" sz="2800" dirty="0" err="1"/>
              <a:t>افزايش</a:t>
            </a:r>
            <a:r>
              <a:rPr lang="fa-IR" altLang="en-US" sz="2800" dirty="0"/>
              <a:t> </a:t>
            </a:r>
            <a:r>
              <a:rPr lang="fa-IR" altLang="en-US" sz="2800" dirty="0" err="1"/>
              <a:t>فشارخون</a:t>
            </a:r>
            <a:r>
              <a:rPr lang="fa-IR" altLang="en-US" sz="2800" dirty="0"/>
              <a:t> در بارداری، </a:t>
            </a:r>
            <a:r>
              <a:rPr lang="fa-IR" altLang="en-US" sz="2800" dirty="0" err="1"/>
              <a:t>زايمان</a:t>
            </a:r>
            <a:r>
              <a:rPr lang="fa-IR" altLang="en-US" sz="2800" dirty="0"/>
              <a:t> و پس از زایمان گیرد.</a:t>
            </a:r>
          </a:p>
          <a:p>
            <a:pPr>
              <a:defRPr/>
            </a:pPr>
            <a:r>
              <a:rPr lang="fa-IR" altLang="en-US" sz="2800" dirty="0"/>
              <a:t>این گروه شامل شش رده </a:t>
            </a:r>
            <a:r>
              <a:rPr lang="en-US" altLang="en-US" sz="2800" dirty="0"/>
              <a:t>O11-O16</a:t>
            </a:r>
            <a:r>
              <a:rPr lang="fa-IR" altLang="en-US" sz="2800" dirty="0"/>
              <a:t> است. </a:t>
            </a:r>
          </a:p>
          <a:p>
            <a:pPr>
              <a:defRPr/>
            </a:pPr>
            <a:endParaRPr lang="fa-IR" altLang="en-US" sz="2800" dirty="0"/>
          </a:p>
          <a:p>
            <a:pPr>
              <a:defRPr/>
            </a:pPr>
            <a:endParaRPr lang="fa-IR" altLang="en-US" sz="2800" dirty="0"/>
          </a:p>
          <a:p>
            <a:pPr>
              <a:defRPr/>
            </a:pPr>
            <a:endParaRPr lang="fa-IR" altLang="en-US" sz="2800" dirty="0"/>
          </a:p>
          <a:p>
            <a:pPr>
              <a:defRPr/>
            </a:pPr>
            <a:endParaRPr lang="en-US" altLang="en-US" sz="2800" dirty="0"/>
          </a:p>
          <a:p>
            <a:pPr>
              <a:defRPr/>
            </a:pPr>
            <a:endParaRPr lang="fa-IR" altLang="en-US" sz="2800" dirty="0"/>
          </a:p>
          <a:p>
            <a:pPr>
              <a:defRPr/>
            </a:pPr>
            <a:endParaRPr lang="fa-IR" altLang="en-US" sz="2800" dirty="0"/>
          </a:p>
          <a:p>
            <a:pPr>
              <a:defRPr/>
            </a:pPr>
            <a:endParaRPr lang="fa-IR" altLang="en-US" dirty="0"/>
          </a:p>
        </p:txBody>
      </p:sp>
      <p:sp>
        <p:nvSpPr>
          <p:cNvPr id="42394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spcBef>
                <a:spcPct val="20000"/>
              </a:spcBef>
              <a:buFont typeface="Arial" panose="020B0604020202020204" pitchFamily="34" charset="0"/>
              <a:buChar char="•"/>
              <a:defRPr sz="3200">
                <a:solidFill>
                  <a:schemeClr val="tx1"/>
                </a:solidFill>
                <a:latin typeface="Times New Roman" panose="02020603050405020304" pitchFamily="18" charset="0"/>
                <a:cs typeface="B Mitra" panose="00000400000000000000" pitchFamily="2" charset="-78"/>
              </a:defRPr>
            </a:lvl1pPr>
            <a:lvl2pPr marL="742950" indent="-285750" algn="r" rtl="1">
              <a:spcBef>
                <a:spcPct val="20000"/>
              </a:spcBef>
              <a:buFont typeface="Arial" panose="020B0604020202020204" pitchFamily="34" charset="0"/>
              <a:buChar char="–"/>
              <a:defRPr sz="2800">
                <a:solidFill>
                  <a:schemeClr val="tx1"/>
                </a:solidFill>
                <a:latin typeface="Times New Roman" panose="02020603050405020304" pitchFamily="18" charset="0"/>
                <a:cs typeface="B Mitra" panose="00000400000000000000" pitchFamily="2" charset="-78"/>
              </a:defRPr>
            </a:lvl2pPr>
            <a:lvl3pPr marL="1143000" indent="-228600" algn="r" rtl="1">
              <a:spcBef>
                <a:spcPct val="20000"/>
              </a:spcBef>
              <a:buFont typeface="Arial" panose="020B0604020202020204" pitchFamily="34" charset="0"/>
              <a:buChar char="•"/>
              <a:defRPr sz="2400">
                <a:solidFill>
                  <a:schemeClr val="tx1"/>
                </a:solidFill>
                <a:latin typeface="Times New Roman" panose="02020603050405020304" pitchFamily="18" charset="0"/>
                <a:cs typeface="B Mitra" panose="00000400000000000000" pitchFamily="2" charset="-78"/>
              </a:defRPr>
            </a:lvl3pPr>
            <a:lvl4pPr marL="1600200" indent="-228600" algn="r" rtl="1">
              <a:spcBef>
                <a:spcPct val="20000"/>
              </a:spcBef>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4pPr>
            <a:lvl5pPr marL="2057400" indent="-228600" algn="r" rtl="1">
              <a:spcBef>
                <a:spcPct val="20000"/>
              </a:spcBef>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5pPr>
            <a:lvl6pPr marL="25146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6pPr>
            <a:lvl7pPr marL="29718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7pPr>
            <a:lvl8pPr marL="34290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8pPr>
            <a:lvl9pPr marL="38862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9pPr>
          </a:lstStyle>
          <a:p>
            <a:pPr algn="l" rtl="0">
              <a:spcBef>
                <a:spcPct val="0"/>
              </a:spcBef>
              <a:buFontTx/>
              <a:buNone/>
            </a:pPr>
            <a:fld id="{4E31EEA8-8FAB-42A9-8C8B-5CACCD6235B4}" type="slidenum">
              <a:rPr lang="ar-SA" altLang="en-US" sz="1200" smtClean="0">
                <a:solidFill>
                  <a:srgbClr val="898989"/>
                </a:solidFill>
                <a:cs typeface="Arial" panose="020B0604020202020204" pitchFamily="34" charset="0"/>
              </a:rPr>
              <a:pPr algn="l" rtl="0">
                <a:spcBef>
                  <a:spcPct val="0"/>
                </a:spcBef>
                <a:buFontTx/>
                <a:buNone/>
              </a:pPr>
              <a:t>32</a:t>
            </a:fld>
            <a:endParaRPr lang="en-US" altLang="en-US" sz="1200">
              <a:solidFill>
                <a:srgbClr val="898989"/>
              </a:solidFill>
              <a:cs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3336140285"/>
              </p:ext>
            </p:extLst>
          </p:nvPr>
        </p:nvGraphicFramePr>
        <p:xfrm>
          <a:off x="914400" y="2971800"/>
          <a:ext cx="7262247" cy="2928563"/>
        </p:xfrm>
        <a:graphic>
          <a:graphicData uri="http://schemas.openxmlformats.org/drawingml/2006/table">
            <a:tbl>
              <a:tblPr/>
              <a:tblGrid>
                <a:gridCol w="525071">
                  <a:extLst>
                    <a:ext uri="{9D8B030D-6E8A-4147-A177-3AD203B41FA5}">
                      <a16:colId xmlns:a16="http://schemas.microsoft.com/office/drawing/2014/main" val="20000"/>
                    </a:ext>
                  </a:extLst>
                </a:gridCol>
                <a:gridCol w="3113448">
                  <a:extLst>
                    <a:ext uri="{9D8B030D-6E8A-4147-A177-3AD203B41FA5}">
                      <a16:colId xmlns:a16="http://schemas.microsoft.com/office/drawing/2014/main" val="20001"/>
                    </a:ext>
                  </a:extLst>
                </a:gridCol>
                <a:gridCol w="3623728">
                  <a:extLst>
                    <a:ext uri="{9D8B030D-6E8A-4147-A177-3AD203B41FA5}">
                      <a16:colId xmlns:a16="http://schemas.microsoft.com/office/drawing/2014/main" val="20002"/>
                    </a:ext>
                  </a:extLst>
                </a:gridCol>
              </a:tblGrid>
              <a:tr h="266233">
                <a:tc>
                  <a:txBody>
                    <a:bodyPr/>
                    <a:lstStyle/>
                    <a:p>
                      <a:pPr algn="l" fontAlgn="ctr"/>
                      <a:r>
                        <a:rPr lang="en-US" sz="700" b="1" i="0" u="none" strike="noStrike" dirty="0">
                          <a:effectLst/>
                          <a:latin typeface="Arial" panose="020B0604020202020204" pitchFamily="34" charset="0"/>
                        </a:rPr>
                        <a:t>O11</a:t>
                      </a:r>
                    </a:p>
                  </a:txBody>
                  <a:tcPr marL="5547" marR="5547" marT="55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700" b="1" i="0" u="none" strike="noStrike">
                          <a:effectLst/>
                          <a:latin typeface="Arial" panose="020B0604020202020204" pitchFamily="34" charset="0"/>
                        </a:rPr>
                        <a:t>Pre-eclampsia superimposed on chronic hypertension</a:t>
                      </a:r>
                    </a:p>
                  </a:txBody>
                  <a:tcPr marL="5547" marR="5547" marT="55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rtl="1" fontAlgn="ctr"/>
                      <a:r>
                        <a:rPr lang="fa-IR" sz="800" b="0" i="0" u="none" strike="noStrike" dirty="0">
                          <a:effectLst/>
                          <a:latin typeface="B Koodak" panose="00000700000000000000" pitchFamily="2" charset="-78"/>
                          <a:cs typeface="B Koodak" panose="00000700000000000000" pitchFamily="2" charset="-78"/>
                        </a:rPr>
                        <a:t>وجوداختلال فشارخون بالا از قبل به همراه پروتئینوری (پره اکلامپسی اضافه شده یا تشدید شده)</a:t>
                      </a:r>
                    </a:p>
                  </a:txBody>
                  <a:tcPr marL="5547" marR="5547" marT="55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266233">
                <a:tc>
                  <a:txBody>
                    <a:bodyPr/>
                    <a:lstStyle/>
                    <a:p>
                      <a:pPr algn="l" fontAlgn="ctr"/>
                      <a:r>
                        <a:rPr lang="en-US" sz="700" b="1" i="0" u="none" strike="noStrike">
                          <a:effectLst/>
                          <a:latin typeface="Arial" panose="020B0604020202020204" pitchFamily="34" charset="0"/>
                        </a:rPr>
                        <a:t>O12</a:t>
                      </a:r>
                    </a:p>
                  </a:txBody>
                  <a:tcPr marL="5547" marR="5547" marT="55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700" b="1" i="0" u="none" strike="noStrike">
                          <a:effectLst/>
                          <a:latin typeface="Arial" panose="020B0604020202020204" pitchFamily="34" charset="0"/>
                        </a:rPr>
                        <a:t>Gestational [pregnancy-induced] oedema and proteinuria without hypertension</a:t>
                      </a:r>
                    </a:p>
                  </a:txBody>
                  <a:tcPr marL="5547" marR="5547" marT="55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rtl="1" fontAlgn="ctr"/>
                      <a:r>
                        <a:rPr lang="fa-IR" sz="800" b="0" i="0" u="none" strike="noStrike" dirty="0">
                          <a:effectLst/>
                          <a:latin typeface="B Koodak" panose="00000700000000000000" pitchFamily="2" charset="-78"/>
                          <a:cs typeface="B Koodak" panose="00000700000000000000" pitchFamily="2" charset="-78"/>
                        </a:rPr>
                        <a:t> ادم بارداری به همراه پروتئینوری، بدون فشارخون بالا </a:t>
                      </a:r>
                    </a:p>
                  </a:txBody>
                  <a:tcPr marL="5547" marR="5547" marT="55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1"/>
                  </a:ext>
                </a:extLst>
              </a:tr>
              <a:tr h="266233">
                <a:tc>
                  <a:txBody>
                    <a:bodyPr/>
                    <a:lstStyle/>
                    <a:p>
                      <a:pPr algn="l" fontAlgn="ctr"/>
                      <a:r>
                        <a:rPr lang="en-US" sz="700" b="0" i="0" u="none" strike="noStrike">
                          <a:effectLst/>
                          <a:latin typeface="Arial" panose="020B0604020202020204" pitchFamily="34" charset="0"/>
                        </a:rPr>
                        <a:t>O12.0</a:t>
                      </a:r>
                    </a:p>
                  </a:txBody>
                  <a:tcPr marL="5547" marR="5547" marT="55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700" b="0" i="0" u="none" strike="noStrike">
                          <a:effectLst/>
                          <a:latin typeface="Arial" panose="020B0604020202020204" pitchFamily="34" charset="0"/>
                        </a:rPr>
                        <a:t>Gestational oedema</a:t>
                      </a:r>
                    </a:p>
                  </a:txBody>
                  <a:tcPr marL="5547" marR="5547" marT="55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rtl="1" fontAlgn="ctr"/>
                      <a:r>
                        <a:rPr lang="fa-IR" sz="800" b="0" i="0" u="none" strike="noStrike" dirty="0">
                          <a:effectLst/>
                          <a:latin typeface="B Yagut" panose="00000400000000000000" pitchFamily="2" charset="-78"/>
                          <a:cs typeface="B Yagut" panose="00000400000000000000" pitchFamily="2" charset="-78"/>
                        </a:rPr>
                        <a:t>ادم بارداری</a:t>
                      </a:r>
                    </a:p>
                  </a:txBody>
                  <a:tcPr marL="5547" marR="5547" marT="55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2"/>
                  </a:ext>
                </a:extLst>
              </a:tr>
              <a:tr h="266233">
                <a:tc>
                  <a:txBody>
                    <a:bodyPr/>
                    <a:lstStyle/>
                    <a:p>
                      <a:pPr algn="l" fontAlgn="ctr"/>
                      <a:r>
                        <a:rPr lang="en-US" sz="700" b="0" i="0" u="none" strike="noStrike">
                          <a:effectLst/>
                          <a:latin typeface="Arial" panose="020B0604020202020204" pitchFamily="34" charset="0"/>
                        </a:rPr>
                        <a:t>O12.1</a:t>
                      </a:r>
                    </a:p>
                  </a:txBody>
                  <a:tcPr marL="5547" marR="5547" marT="55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700" b="0" i="0" u="none" strike="noStrike">
                          <a:effectLst/>
                          <a:latin typeface="Arial" panose="020B0604020202020204" pitchFamily="34" charset="0"/>
                        </a:rPr>
                        <a:t>Gestational proteinuria</a:t>
                      </a:r>
                    </a:p>
                  </a:txBody>
                  <a:tcPr marL="5547" marR="5547" marT="55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rtl="1" fontAlgn="ctr"/>
                      <a:r>
                        <a:rPr lang="fa-IR" sz="800" b="0" i="0" u="none" strike="noStrike" dirty="0">
                          <a:effectLst/>
                          <a:latin typeface="B Yagut" panose="00000400000000000000" pitchFamily="2" charset="-78"/>
                          <a:cs typeface="B Yagut" panose="00000400000000000000" pitchFamily="2" charset="-78"/>
                        </a:rPr>
                        <a:t>پروتئينوري بارداری</a:t>
                      </a:r>
                    </a:p>
                  </a:txBody>
                  <a:tcPr marL="5547" marR="5547" marT="55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3"/>
                  </a:ext>
                </a:extLst>
              </a:tr>
              <a:tr h="266233">
                <a:tc>
                  <a:txBody>
                    <a:bodyPr/>
                    <a:lstStyle/>
                    <a:p>
                      <a:pPr algn="l" fontAlgn="ctr"/>
                      <a:r>
                        <a:rPr lang="en-US" sz="700" b="1" i="0" u="none" strike="noStrike" dirty="0">
                          <a:effectLst/>
                          <a:latin typeface="Arial" panose="020B0604020202020204" pitchFamily="34" charset="0"/>
                        </a:rPr>
                        <a:t>O13</a:t>
                      </a:r>
                    </a:p>
                  </a:txBody>
                  <a:tcPr marL="5547" marR="5547" marT="55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700" b="1" i="0" u="none" strike="noStrike">
                          <a:effectLst/>
                          <a:latin typeface="Arial" panose="020B0604020202020204" pitchFamily="34" charset="0"/>
                        </a:rPr>
                        <a:t>Gestational [pregnancy-induced] hypertension</a:t>
                      </a:r>
                    </a:p>
                  </a:txBody>
                  <a:tcPr marL="5547" marR="5547" marT="55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rtl="1" fontAlgn="ctr"/>
                      <a:r>
                        <a:rPr lang="fa-IR" sz="800" b="0" i="0" u="none" strike="noStrike" dirty="0">
                          <a:effectLst/>
                          <a:latin typeface="B Koodak" panose="00000700000000000000" pitchFamily="2" charset="-78"/>
                          <a:cs typeface="B Koodak" panose="00000700000000000000" pitchFamily="2" charset="-78"/>
                        </a:rPr>
                        <a:t> فشار خون بالای بارداری بدون پروتئینوری واضح </a:t>
                      </a:r>
                    </a:p>
                  </a:txBody>
                  <a:tcPr marL="5547" marR="5547" marT="55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4"/>
                  </a:ext>
                </a:extLst>
              </a:tr>
              <a:tr h="266233">
                <a:tc>
                  <a:txBody>
                    <a:bodyPr/>
                    <a:lstStyle/>
                    <a:p>
                      <a:pPr algn="l" fontAlgn="ctr"/>
                      <a:r>
                        <a:rPr lang="en-US" sz="700" b="1" i="0" u="none" strike="noStrike">
                          <a:effectLst/>
                          <a:latin typeface="Arial" panose="020B0604020202020204" pitchFamily="34" charset="0"/>
                        </a:rPr>
                        <a:t>O14</a:t>
                      </a:r>
                    </a:p>
                  </a:txBody>
                  <a:tcPr marL="5547" marR="5547" marT="55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700" b="1" i="0" u="none" strike="noStrike">
                          <a:effectLst/>
                          <a:latin typeface="Arial" panose="020B0604020202020204" pitchFamily="34" charset="0"/>
                        </a:rPr>
                        <a:t>Pre-eclampsia</a:t>
                      </a:r>
                    </a:p>
                  </a:txBody>
                  <a:tcPr marL="5547" marR="5547" marT="55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rtl="1" fontAlgn="ctr"/>
                      <a:r>
                        <a:rPr lang="fa-IR" sz="800" b="0" i="0" u="none" strike="noStrike" dirty="0">
                          <a:effectLst/>
                          <a:latin typeface="B Koodak" panose="00000700000000000000" pitchFamily="2" charset="-78"/>
                          <a:cs typeface="B Koodak" panose="00000700000000000000" pitchFamily="2" charset="-78"/>
                        </a:rPr>
                        <a:t>پره اكلامپسي </a:t>
                      </a:r>
                    </a:p>
                  </a:txBody>
                  <a:tcPr marL="5547" marR="5547" marT="55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5"/>
                  </a:ext>
                </a:extLst>
              </a:tr>
              <a:tr h="266233">
                <a:tc>
                  <a:txBody>
                    <a:bodyPr/>
                    <a:lstStyle/>
                    <a:p>
                      <a:pPr algn="l" fontAlgn="ctr"/>
                      <a:r>
                        <a:rPr lang="en-US" sz="700" b="0" i="0" u="none" strike="noStrike">
                          <a:effectLst/>
                          <a:latin typeface="Arial" panose="020B0604020202020204" pitchFamily="34" charset="0"/>
                        </a:rPr>
                        <a:t>O14.0</a:t>
                      </a:r>
                    </a:p>
                  </a:txBody>
                  <a:tcPr marL="5547" marR="5547" marT="55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700" b="0" i="0" u="none" strike="noStrike">
                          <a:effectLst/>
                          <a:latin typeface="Arial" panose="020B0604020202020204" pitchFamily="34" charset="0"/>
                        </a:rPr>
                        <a:t>Mild  pre-eclampsia</a:t>
                      </a:r>
                    </a:p>
                  </a:txBody>
                  <a:tcPr marL="5547" marR="5547" marT="55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rtl="1" fontAlgn="ctr"/>
                      <a:r>
                        <a:rPr lang="fa-IR" sz="800" b="0" i="0" u="none" strike="noStrike" dirty="0">
                          <a:effectLst/>
                          <a:latin typeface="B Yagut" panose="00000400000000000000" pitchFamily="2" charset="-78"/>
                          <a:cs typeface="B Yagut" panose="00000400000000000000" pitchFamily="2" charset="-78"/>
                        </a:rPr>
                        <a:t>پره اكلامپسي خفيف</a:t>
                      </a:r>
                    </a:p>
                  </a:txBody>
                  <a:tcPr marL="5547" marR="5547" marT="55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6"/>
                  </a:ext>
                </a:extLst>
              </a:tr>
              <a:tr h="266233">
                <a:tc>
                  <a:txBody>
                    <a:bodyPr/>
                    <a:lstStyle/>
                    <a:p>
                      <a:pPr algn="l" fontAlgn="ctr"/>
                      <a:r>
                        <a:rPr lang="en-US" sz="700" b="0" i="0" u="none" strike="noStrike">
                          <a:effectLst/>
                          <a:latin typeface="Arial" panose="020B0604020202020204" pitchFamily="34" charset="0"/>
                        </a:rPr>
                        <a:t>O14.1</a:t>
                      </a:r>
                    </a:p>
                  </a:txBody>
                  <a:tcPr marL="5547" marR="5547" marT="55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700" b="0" i="0" u="none" strike="noStrike">
                          <a:effectLst/>
                          <a:latin typeface="Arial" panose="020B0604020202020204" pitchFamily="34" charset="0"/>
                        </a:rPr>
                        <a:t>Severe pre-eclampsia</a:t>
                      </a:r>
                    </a:p>
                  </a:txBody>
                  <a:tcPr marL="5547" marR="5547" marT="55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rtl="1" fontAlgn="ctr"/>
                      <a:r>
                        <a:rPr lang="fa-IR" sz="800" b="0" i="0" u="none" strike="noStrike" dirty="0">
                          <a:effectLst/>
                          <a:latin typeface="B Yagut" panose="00000400000000000000" pitchFamily="2" charset="-78"/>
                          <a:cs typeface="B Yagut" panose="00000400000000000000" pitchFamily="2" charset="-78"/>
                        </a:rPr>
                        <a:t>پره اكلامپسي شديد</a:t>
                      </a:r>
                    </a:p>
                  </a:txBody>
                  <a:tcPr marL="5547" marR="5547" marT="55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7"/>
                  </a:ext>
                </a:extLst>
              </a:tr>
              <a:tr h="266233">
                <a:tc>
                  <a:txBody>
                    <a:bodyPr/>
                    <a:lstStyle/>
                    <a:p>
                      <a:pPr algn="l" fontAlgn="ctr"/>
                      <a:r>
                        <a:rPr lang="en-US" sz="700" b="1" i="0" u="none" strike="noStrike">
                          <a:effectLst/>
                          <a:latin typeface="Arial" panose="020B0604020202020204" pitchFamily="34" charset="0"/>
                        </a:rPr>
                        <a:t>O14.2 </a:t>
                      </a:r>
                    </a:p>
                  </a:txBody>
                  <a:tcPr marL="5547" marR="5547" marT="55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700" b="0" i="0" u="none" strike="noStrike">
                          <a:effectLst/>
                          <a:latin typeface="Arial" panose="020B0604020202020204" pitchFamily="34" charset="0"/>
                        </a:rPr>
                        <a:t>HELLP syndrome</a:t>
                      </a:r>
                    </a:p>
                  </a:txBody>
                  <a:tcPr marL="5547" marR="5547" marT="55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rtl="1" fontAlgn="ctr"/>
                      <a:r>
                        <a:rPr lang="fa-IR" sz="800" b="0" i="0" u="none" strike="noStrike" dirty="0">
                          <a:effectLst/>
                          <a:latin typeface="B Yagut" panose="00000400000000000000" pitchFamily="2" charset="-78"/>
                          <a:cs typeface="B Yagut" panose="00000400000000000000" pitchFamily="2" charset="-78"/>
                        </a:rPr>
                        <a:t>سندرم هلپ</a:t>
                      </a:r>
                    </a:p>
                  </a:txBody>
                  <a:tcPr marL="5547" marR="5547" marT="55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8"/>
                  </a:ext>
                </a:extLst>
              </a:tr>
              <a:tr h="266233">
                <a:tc>
                  <a:txBody>
                    <a:bodyPr/>
                    <a:lstStyle/>
                    <a:p>
                      <a:pPr algn="l" fontAlgn="ctr"/>
                      <a:r>
                        <a:rPr lang="en-US" sz="700" b="1" i="0" u="none" strike="noStrike" dirty="0">
                          <a:effectLst/>
                          <a:latin typeface="Arial" panose="020B0604020202020204" pitchFamily="34" charset="0"/>
                        </a:rPr>
                        <a:t>O15</a:t>
                      </a:r>
                    </a:p>
                  </a:txBody>
                  <a:tcPr marL="5547" marR="5547" marT="55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700" b="1" i="0" u="none" strike="noStrike">
                          <a:effectLst/>
                          <a:latin typeface="Arial" panose="020B0604020202020204" pitchFamily="34" charset="0"/>
                        </a:rPr>
                        <a:t>Eclampsia</a:t>
                      </a:r>
                    </a:p>
                  </a:txBody>
                  <a:tcPr marL="5547" marR="5547" marT="55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rtl="1" fontAlgn="ctr"/>
                      <a:r>
                        <a:rPr lang="fa-IR" sz="800" b="0" i="0" u="none" strike="noStrike" dirty="0">
                          <a:effectLst/>
                          <a:latin typeface="B Koodak" panose="00000700000000000000" pitchFamily="2" charset="-78"/>
                          <a:cs typeface="B Koodak" panose="00000700000000000000" pitchFamily="2" charset="-78"/>
                        </a:rPr>
                        <a:t>اكلامپسي </a:t>
                      </a:r>
                    </a:p>
                  </a:txBody>
                  <a:tcPr marL="5547" marR="5547" marT="55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9"/>
                  </a:ext>
                </a:extLst>
              </a:tr>
              <a:tr h="266233">
                <a:tc>
                  <a:txBody>
                    <a:bodyPr/>
                    <a:lstStyle/>
                    <a:p>
                      <a:pPr algn="l" fontAlgn="ctr"/>
                      <a:r>
                        <a:rPr lang="en-US" sz="700" b="1" i="0" u="none" strike="noStrike" dirty="0">
                          <a:effectLst/>
                          <a:latin typeface="Arial" panose="020B0604020202020204" pitchFamily="34" charset="0"/>
                        </a:rPr>
                        <a:t>O16</a:t>
                      </a:r>
                    </a:p>
                  </a:txBody>
                  <a:tcPr marL="5547" marR="5547" marT="55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700" b="1" i="0" u="none" strike="noStrike" dirty="0">
                          <a:effectLst/>
                          <a:latin typeface="Arial" panose="020B0604020202020204" pitchFamily="34" charset="0"/>
                        </a:rPr>
                        <a:t>Unspecified maternal hypertension</a:t>
                      </a:r>
                    </a:p>
                  </a:txBody>
                  <a:tcPr marL="5547" marR="5547" marT="55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rtl="1" fontAlgn="ctr"/>
                      <a:r>
                        <a:rPr lang="fa-IR" sz="800" b="0" i="0" u="none" strike="noStrike" dirty="0">
                          <a:effectLst/>
                          <a:latin typeface="B Koodak" panose="00000700000000000000" pitchFamily="2" charset="-78"/>
                          <a:cs typeface="B Koodak" panose="00000700000000000000" pitchFamily="2" charset="-78"/>
                        </a:rPr>
                        <a:t>فشار خون بالای نامشخص در مادر</a:t>
                      </a:r>
                    </a:p>
                  </a:txBody>
                  <a:tcPr marL="5547" marR="5547" marT="554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10"/>
                  </a:ext>
                </a:extLst>
              </a:tr>
            </a:tbl>
          </a:graphicData>
        </a:graphic>
      </p:graphicFrame>
    </p:spTree>
  </p:cSld>
  <p:clrMapOvr>
    <a:overrideClrMapping bg1="lt1" tx1="dk1" bg2="lt2" tx2="dk2" accent1="accent1" accent2="accent2" accent3="accent3" accent4="accent4" accent5="accent5" accent6="accent6" hlink="hlink" folHlink="folHlink"/>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accent6">
            <a:lumMod val="75000"/>
          </a:schemeClr>
        </a:solidFill>
        <a:effectLst/>
      </p:bgPr>
    </p:bg>
    <p:spTree>
      <p:nvGrpSpPr>
        <p:cNvPr id="1" name=""/>
        <p:cNvGrpSpPr/>
        <p:nvPr/>
      </p:nvGrpSpPr>
      <p:grpSpPr>
        <a:xfrm>
          <a:off x="0" y="0"/>
          <a:ext cx="0" cy="0"/>
          <a:chOff x="0" y="0"/>
          <a:chExt cx="0" cy="0"/>
        </a:xfrm>
      </p:grpSpPr>
      <p:sp>
        <p:nvSpPr>
          <p:cNvPr id="435202" name="Title 1"/>
          <p:cNvSpPr>
            <a:spLocks noGrp="1"/>
          </p:cNvSpPr>
          <p:nvPr>
            <p:ph type="title"/>
          </p:nvPr>
        </p:nvSpPr>
        <p:spPr>
          <a:xfrm>
            <a:off x="457200" y="274638"/>
            <a:ext cx="8229600" cy="639762"/>
          </a:xfrm>
          <a:solidFill>
            <a:srgbClr val="FFFF00"/>
          </a:solidFill>
        </p:spPr>
        <p:txBody>
          <a:bodyPr/>
          <a:lstStyle/>
          <a:p>
            <a:r>
              <a:rPr lang="fa-IR" altLang="en-US" sz="3000"/>
              <a:t>گروه سوم : خونریزی مامایی</a:t>
            </a:r>
            <a:endParaRPr lang="en-US" altLang="en-US" sz="3000"/>
          </a:p>
        </p:txBody>
      </p:sp>
      <p:sp>
        <p:nvSpPr>
          <p:cNvPr id="435203" name="Content Placeholder 2"/>
          <p:cNvSpPr>
            <a:spLocks noGrp="1"/>
          </p:cNvSpPr>
          <p:nvPr>
            <p:ph idx="1"/>
          </p:nvPr>
        </p:nvSpPr>
        <p:spPr>
          <a:xfrm>
            <a:off x="457200" y="1066800"/>
            <a:ext cx="8229600" cy="4602163"/>
          </a:xfrm>
          <a:solidFill>
            <a:schemeClr val="bg1"/>
          </a:solidFill>
        </p:spPr>
        <p:txBody>
          <a:bodyPr/>
          <a:lstStyle/>
          <a:p>
            <a:r>
              <a:rPr lang="fa-IR" altLang="en-US" sz="2400" dirty="0"/>
              <a:t>در صورت مرگ مادر به دلیل خونریزی حین بارداری (به استثنای سقط)، حین زایمان(مثل خونریزی به دنبال صدمات مامایی) یا خونریزی بعد از زایمان( مثل خونریزی به دلیل باقی ماندن جفت، جفت سرراهی و ...)،  طبق دستورالعمل </a:t>
            </a:r>
            <a:r>
              <a:rPr lang="en-US" altLang="en-US" sz="2400" dirty="0"/>
              <a:t>WHO</a:t>
            </a:r>
            <a:r>
              <a:rPr lang="fa-IR" altLang="en-US" sz="2400" dirty="0"/>
              <a:t> باید علت مرگ در گروه  سوم یا خونریزی مامایی قرار می گیرد. </a:t>
            </a:r>
          </a:p>
          <a:p>
            <a:r>
              <a:rPr lang="fa-IR" altLang="en-US" sz="2400" dirty="0"/>
              <a:t>این گروه شامل هشت رده زیر است:</a:t>
            </a:r>
          </a:p>
          <a:p>
            <a:endParaRPr lang="fa-IR" altLang="en-US" sz="2400" dirty="0"/>
          </a:p>
          <a:p>
            <a:pPr algn="l" rtl="0"/>
            <a:endParaRPr lang="fa-IR" altLang="en-US" sz="2400" dirty="0"/>
          </a:p>
        </p:txBody>
      </p:sp>
      <p:sp>
        <p:nvSpPr>
          <p:cNvPr id="435204"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spcBef>
                <a:spcPct val="20000"/>
              </a:spcBef>
              <a:buFont typeface="Arial" panose="020B0604020202020204" pitchFamily="34" charset="0"/>
              <a:buChar char="•"/>
              <a:defRPr sz="3200">
                <a:solidFill>
                  <a:schemeClr val="tx1"/>
                </a:solidFill>
                <a:latin typeface="Times New Roman" panose="02020603050405020304" pitchFamily="18" charset="0"/>
                <a:cs typeface="B Mitra" panose="00000400000000000000" pitchFamily="2" charset="-78"/>
              </a:defRPr>
            </a:lvl1pPr>
            <a:lvl2pPr marL="742950" indent="-285750" algn="r" rtl="1">
              <a:spcBef>
                <a:spcPct val="20000"/>
              </a:spcBef>
              <a:buFont typeface="Arial" panose="020B0604020202020204" pitchFamily="34" charset="0"/>
              <a:buChar char="–"/>
              <a:defRPr sz="2800">
                <a:solidFill>
                  <a:schemeClr val="tx1"/>
                </a:solidFill>
                <a:latin typeface="Times New Roman" panose="02020603050405020304" pitchFamily="18" charset="0"/>
                <a:cs typeface="B Mitra" panose="00000400000000000000" pitchFamily="2" charset="-78"/>
              </a:defRPr>
            </a:lvl2pPr>
            <a:lvl3pPr marL="1143000" indent="-228600" algn="r" rtl="1">
              <a:spcBef>
                <a:spcPct val="20000"/>
              </a:spcBef>
              <a:buFont typeface="Arial" panose="020B0604020202020204" pitchFamily="34" charset="0"/>
              <a:buChar char="•"/>
              <a:defRPr sz="2400">
                <a:solidFill>
                  <a:schemeClr val="tx1"/>
                </a:solidFill>
                <a:latin typeface="Times New Roman" panose="02020603050405020304" pitchFamily="18" charset="0"/>
                <a:cs typeface="B Mitra" panose="00000400000000000000" pitchFamily="2" charset="-78"/>
              </a:defRPr>
            </a:lvl3pPr>
            <a:lvl4pPr marL="1600200" indent="-228600" algn="r" rtl="1">
              <a:spcBef>
                <a:spcPct val="20000"/>
              </a:spcBef>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4pPr>
            <a:lvl5pPr marL="2057400" indent="-228600" algn="r" rtl="1">
              <a:spcBef>
                <a:spcPct val="20000"/>
              </a:spcBef>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5pPr>
            <a:lvl6pPr marL="25146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6pPr>
            <a:lvl7pPr marL="29718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7pPr>
            <a:lvl8pPr marL="34290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8pPr>
            <a:lvl9pPr marL="38862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9pPr>
          </a:lstStyle>
          <a:p>
            <a:pPr algn="l" rtl="0">
              <a:spcBef>
                <a:spcPct val="0"/>
              </a:spcBef>
              <a:buFontTx/>
              <a:buNone/>
            </a:pPr>
            <a:fld id="{8F0A545B-BBAB-45AE-8501-1E67D721B5A5}" type="slidenum">
              <a:rPr lang="ar-SA" altLang="en-US" sz="1200" smtClean="0">
                <a:solidFill>
                  <a:srgbClr val="898989"/>
                </a:solidFill>
                <a:cs typeface="Arial" panose="020B0604020202020204" pitchFamily="34" charset="0"/>
              </a:rPr>
              <a:pPr algn="l" rtl="0">
                <a:spcBef>
                  <a:spcPct val="0"/>
                </a:spcBef>
                <a:buFontTx/>
                <a:buNone/>
              </a:pPr>
              <a:t>33</a:t>
            </a:fld>
            <a:endParaRPr lang="en-US" altLang="en-US" sz="1200">
              <a:solidFill>
                <a:srgbClr val="898989"/>
              </a:solidFill>
              <a:cs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3565142661"/>
              </p:ext>
            </p:extLst>
          </p:nvPr>
        </p:nvGraphicFramePr>
        <p:xfrm>
          <a:off x="457200" y="2656397"/>
          <a:ext cx="8229601" cy="2413568"/>
        </p:xfrm>
        <a:graphic>
          <a:graphicData uri="http://schemas.openxmlformats.org/drawingml/2006/table">
            <a:tbl>
              <a:tblPr/>
              <a:tblGrid>
                <a:gridCol w="595012">
                  <a:extLst>
                    <a:ext uri="{9D8B030D-6E8A-4147-A177-3AD203B41FA5}">
                      <a16:colId xmlns:a16="http://schemas.microsoft.com/office/drawing/2014/main" val="20000"/>
                    </a:ext>
                  </a:extLst>
                </a:gridCol>
                <a:gridCol w="3528169">
                  <a:extLst>
                    <a:ext uri="{9D8B030D-6E8A-4147-A177-3AD203B41FA5}">
                      <a16:colId xmlns:a16="http://schemas.microsoft.com/office/drawing/2014/main" val="20001"/>
                    </a:ext>
                  </a:extLst>
                </a:gridCol>
                <a:gridCol w="4106420">
                  <a:extLst>
                    <a:ext uri="{9D8B030D-6E8A-4147-A177-3AD203B41FA5}">
                      <a16:colId xmlns:a16="http://schemas.microsoft.com/office/drawing/2014/main" val="20002"/>
                    </a:ext>
                  </a:extLst>
                </a:gridCol>
              </a:tblGrid>
              <a:tr h="301696">
                <a:tc>
                  <a:txBody>
                    <a:bodyPr/>
                    <a:lstStyle/>
                    <a:p>
                      <a:pPr algn="l" fontAlgn="ctr"/>
                      <a:r>
                        <a:rPr lang="en-US" sz="800" b="1" i="0" u="none" strike="noStrike" dirty="0">
                          <a:effectLst/>
                          <a:latin typeface="Arial" panose="020B0604020202020204" pitchFamily="34" charset="0"/>
                        </a:rPr>
                        <a:t>O20</a:t>
                      </a:r>
                    </a:p>
                  </a:txBody>
                  <a:tcPr marL="6285" marR="6285" marT="62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800" b="1" i="0" u="none" strike="noStrike" dirty="0" err="1">
                          <a:effectLst/>
                          <a:latin typeface="Arial" panose="020B0604020202020204" pitchFamily="34" charset="0"/>
                        </a:rPr>
                        <a:t>Haemorrhage</a:t>
                      </a:r>
                      <a:r>
                        <a:rPr lang="en-US" sz="800" b="1" i="0" u="none" strike="noStrike" dirty="0">
                          <a:effectLst/>
                          <a:latin typeface="Arial" panose="020B0604020202020204" pitchFamily="34" charset="0"/>
                        </a:rPr>
                        <a:t> in early pregnancy</a:t>
                      </a:r>
                    </a:p>
                  </a:txBody>
                  <a:tcPr marL="6285" marR="6285" marT="62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rtl="1" fontAlgn="ctr"/>
                      <a:r>
                        <a:rPr lang="fa-IR" sz="900" b="0" i="0" u="none" strike="noStrike">
                          <a:effectLst/>
                          <a:latin typeface="B Koodak" panose="00000700000000000000" pitchFamily="2" charset="-78"/>
                          <a:cs typeface="B Koodak" panose="00000700000000000000" pitchFamily="2" charset="-78"/>
                        </a:rPr>
                        <a:t>خونريزي در اوايل حاملگي</a:t>
                      </a:r>
                    </a:p>
                  </a:txBody>
                  <a:tcPr marL="6285" marR="6285" marT="62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301696">
                <a:tc>
                  <a:txBody>
                    <a:bodyPr/>
                    <a:lstStyle/>
                    <a:p>
                      <a:pPr algn="l" fontAlgn="ctr"/>
                      <a:r>
                        <a:rPr lang="en-US" sz="800" b="1" i="0" u="none" strike="noStrike" dirty="0">
                          <a:effectLst/>
                          <a:latin typeface="Arial" panose="020B0604020202020204" pitchFamily="34" charset="0"/>
                        </a:rPr>
                        <a:t>O43</a:t>
                      </a:r>
                    </a:p>
                  </a:txBody>
                  <a:tcPr marL="6285" marR="6285" marT="62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800" b="1" i="0" u="none" strike="noStrike" dirty="0">
                          <a:effectLst/>
                          <a:latin typeface="Arial" panose="020B0604020202020204" pitchFamily="34" charset="0"/>
                        </a:rPr>
                        <a:t>Placental disorders</a:t>
                      </a:r>
                    </a:p>
                  </a:txBody>
                  <a:tcPr marL="6285" marR="6285" marT="62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rtl="1" fontAlgn="ctr"/>
                      <a:r>
                        <a:rPr lang="fa-IR" sz="900" b="0" i="0" u="none" strike="noStrike" dirty="0">
                          <a:effectLst/>
                          <a:latin typeface="B Koodak" panose="00000700000000000000" pitchFamily="2" charset="-78"/>
                          <a:cs typeface="B Koodak" panose="00000700000000000000" pitchFamily="2" charset="-78"/>
                        </a:rPr>
                        <a:t>اختلالات جفت</a:t>
                      </a:r>
                    </a:p>
                  </a:txBody>
                  <a:tcPr marL="6285" marR="6285" marT="62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1"/>
                  </a:ext>
                </a:extLst>
              </a:tr>
              <a:tr h="301696">
                <a:tc>
                  <a:txBody>
                    <a:bodyPr/>
                    <a:lstStyle/>
                    <a:p>
                      <a:pPr algn="l" fontAlgn="ctr"/>
                      <a:r>
                        <a:rPr lang="en-US" sz="800" b="1" i="0" u="none" strike="noStrike" dirty="0">
                          <a:effectLst/>
                          <a:latin typeface="Arial" panose="020B0604020202020204" pitchFamily="34" charset="0"/>
                        </a:rPr>
                        <a:t>O44</a:t>
                      </a:r>
                    </a:p>
                  </a:txBody>
                  <a:tcPr marL="6285" marR="6285" marT="62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800" b="1" i="0" u="none" strike="noStrike" dirty="0">
                          <a:effectLst/>
                          <a:latin typeface="Arial" panose="020B0604020202020204" pitchFamily="34" charset="0"/>
                        </a:rPr>
                        <a:t>Placenta </a:t>
                      </a:r>
                      <a:r>
                        <a:rPr lang="en-US" sz="800" b="1" i="0" u="none" strike="noStrike" dirty="0" err="1">
                          <a:effectLst/>
                          <a:latin typeface="Arial" panose="020B0604020202020204" pitchFamily="34" charset="0"/>
                        </a:rPr>
                        <a:t>praevia</a:t>
                      </a:r>
                      <a:endParaRPr lang="en-US" sz="800" b="1" i="0" u="none" strike="noStrike" dirty="0">
                        <a:effectLst/>
                        <a:latin typeface="Arial" panose="020B0604020202020204" pitchFamily="34" charset="0"/>
                      </a:endParaRPr>
                    </a:p>
                  </a:txBody>
                  <a:tcPr marL="6285" marR="6285" marT="62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rtl="1" fontAlgn="ctr"/>
                      <a:r>
                        <a:rPr lang="fa-IR" sz="900" b="0" i="0" u="none" strike="noStrike" dirty="0">
                          <a:effectLst/>
                          <a:latin typeface="B Koodak" panose="00000700000000000000" pitchFamily="2" charset="-78"/>
                          <a:cs typeface="B Koodak" panose="00000700000000000000" pitchFamily="2" charset="-78"/>
                        </a:rPr>
                        <a:t>جفت سر راهي </a:t>
                      </a:r>
                    </a:p>
                  </a:txBody>
                  <a:tcPr marL="6285" marR="6285" marT="62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2"/>
                  </a:ext>
                </a:extLst>
              </a:tr>
              <a:tr h="301696">
                <a:tc>
                  <a:txBody>
                    <a:bodyPr/>
                    <a:lstStyle/>
                    <a:p>
                      <a:pPr marL="0" algn="l" defTabSz="914400" rtl="1" eaLnBrk="1" fontAlgn="ctr" latinLnBrk="0" hangingPunct="1"/>
                      <a:r>
                        <a:rPr lang="en-US" sz="800" b="1" i="0" u="none" strike="noStrike" kern="1200" dirty="0">
                          <a:solidFill>
                            <a:schemeClr val="tx1"/>
                          </a:solidFill>
                          <a:effectLst/>
                          <a:latin typeface="Arial" panose="020B0604020202020204" pitchFamily="34" charset="0"/>
                          <a:ea typeface="+mn-ea"/>
                          <a:cs typeface="+mn-cs"/>
                        </a:rPr>
                        <a:t>O45</a:t>
                      </a:r>
                    </a:p>
                  </a:txBody>
                  <a:tcPr marL="6617" marR="6617" marT="66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1" i="0" u="none" strike="noStrike" kern="1200" dirty="0">
                          <a:solidFill>
                            <a:schemeClr val="tx1"/>
                          </a:solidFill>
                          <a:effectLst/>
                          <a:latin typeface="Arial" panose="020B0604020202020204" pitchFamily="34" charset="0"/>
                          <a:ea typeface="+mn-ea"/>
                          <a:cs typeface="+mn-cs"/>
                        </a:rPr>
                        <a:t>Premature separation of placenta [</a:t>
                      </a:r>
                      <a:r>
                        <a:rPr lang="en-US" sz="800" b="1" i="0" u="none" strike="noStrike" kern="1200" dirty="0" err="1">
                          <a:solidFill>
                            <a:schemeClr val="tx1"/>
                          </a:solidFill>
                          <a:effectLst/>
                          <a:latin typeface="Arial" panose="020B0604020202020204" pitchFamily="34" charset="0"/>
                          <a:ea typeface="+mn-ea"/>
                          <a:cs typeface="+mn-cs"/>
                        </a:rPr>
                        <a:t>abruptio</a:t>
                      </a:r>
                      <a:r>
                        <a:rPr lang="en-US" sz="800" b="1" i="0" u="none" strike="noStrike" kern="1200" dirty="0">
                          <a:solidFill>
                            <a:schemeClr val="tx1"/>
                          </a:solidFill>
                          <a:effectLst/>
                          <a:latin typeface="Arial" panose="020B0604020202020204" pitchFamily="34" charset="0"/>
                          <a:ea typeface="+mn-ea"/>
                          <a:cs typeface="+mn-cs"/>
                        </a:rPr>
                        <a:t> placentae]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rtl="1" fontAlgn="ctr"/>
                      <a:r>
                        <a:rPr lang="fa-IR" sz="1000" b="0" i="0" u="none" strike="noStrike" dirty="0">
                          <a:solidFill>
                            <a:srgbClr val="000000"/>
                          </a:solidFill>
                          <a:effectLst/>
                          <a:latin typeface="B Koodak" panose="00000700000000000000" pitchFamily="2" charset="-78"/>
                          <a:cs typeface="B Koodak" panose="00000700000000000000" pitchFamily="2" charset="-78"/>
                        </a:rPr>
                        <a:t>جداشدگي زودرس جفت يا كندگي جفت</a:t>
                      </a:r>
                    </a:p>
                  </a:txBody>
                  <a:tcPr marL="6617" marR="6617" marT="66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3"/>
                  </a:ext>
                </a:extLst>
              </a:tr>
              <a:tr h="301696">
                <a:tc>
                  <a:txBody>
                    <a:bodyPr/>
                    <a:lstStyle/>
                    <a:p>
                      <a:pPr marL="0" algn="l" defTabSz="914400" rtl="1" eaLnBrk="1" fontAlgn="ctr" latinLnBrk="0" hangingPunct="1"/>
                      <a:r>
                        <a:rPr lang="en-US" sz="800" b="1" i="0" u="none" strike="noStrike" kern="1200">
                          <a:solidFill>
                            <a:schemeClr val="tx1"/>
                          </a:solidFill>
                          <a:effectLst/>
                          <a:latin typeface="Arial" panose="020B0604020202020204" pitchFamily="34" charset="0"/>
                          <a:ea typeface="+mn-ea"/>
                          <a:cs typeface="+mn-cs"/>
                        </a:rPr>
                        <a:t>O46</a:t>
                      </a:r>
                    </a:p>
                  </a:txBody>
                  <a:tcPr marL="6617" marR="6617" marT="66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1" i="0" u="none" strike="noStrike" kern="1200" dirty="0">
                          <a:solidFill>
                            <a:schemeClr val="tx1"/>
                          </a:solidFill>
                          <a:effectLst/>
                          <a:latin typeface="Arial" panose="020B0604020202020204" pitchFamily="34" charset="0"/>
                          <a:ea typeface="+mn-ea"/>
                          <a:cs typeface="+mn-cs"/>
                        </a:rPr>
                        <a:t>Antepartum </a:t>
                      </a:r>
                      <a:r>
                        <a:rPr lang="en-US" sz="800" b="1" i="0" u="none" strike="noStrike" kern="1200" dirty="0" err="1">
                          <a:solidFill>
                            <a:schemeClr val="tx1"/>
                          </a:solidFill>
                          <a:effectLst/>
                          <a:latin typeface="Arial" panose="020B0604020202020204" pitchFamily="34" charset="0"/>
                          <a:ea typeface="+mn-ea"/>
                          <a:cs typeface="+mn-cs"/>
                        </a:rPr>
                        <a:t>haemorrhage</a:t>
                      </a:r>
                      <a:r>
                        <a:rPr lang="en-US" sz="800" b="1" i="0" u="none" strike="noStrike" kern="1200" dirty="0">
                          <a:solidFill>
                            <a:schemeClr val="tx1"/>
                          </a:solidFill>
                          <a:effectLst/>
                          <a:latin typeface="Arial" panose="020B0604020202020204" pitchFamily="34" charset="0"/>
                          <a:ea typeface="+mn-ea"/>
                          <a:cs typeface="+mn-cs"/>
                        </a:rPr>
                        <a:t>, not elsewhere classified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rtl="1" fontAlgn="ctr"/>
                      <a:r>
                        <a:rPr lang="fa-IR" sz="1000" b="0" i="0" u="none" strike="noStrike" dirty="0">
                          <a:solidFill>
                            <a:srgbClr val="000000"/>
                          </a:solidFill>
                          <a:effectLst/>
                          <a:latin typeface="B Koodak" panose="00000700000000000000" pitchFamily="2" charset="-78"/>
                          <a:cs typeface="B Koodak" panose="00000700000000000000" pitchFamily="2" charset="-78"/>
                        </a:rPr>
                        <a:t>خونريزي هنگام بارداری که در جاي ديگر طبقه بندی نشده</a:t>
                      </a:r>
                    </a:p>
                  </a:txBody>
                  <a:tcPr marL="6617" marR="6617" marT="66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4"/>
                  </a:ext>
                </a:extLst>
              </a:tr>
              <a:tr h="301696">
                <a:tc>
                  <a:txBody>
                    <a:bodyPr/>
                    <a:lstStyle/>
                    <a:p>
                      <a:pPr marL="0" algn="l" defTabSz="914400" rtl="1" eaLnBrk="1" fontAlgn="ctr" latinLnBrk="0" hangingPunct="1"/>
                      <a:r>
                        <a:rPr lang="en-US" sz="800" b="1" i="0" u="none" strike="noStrike" kern="1200">
                          <a:solidFill>
                            <a:schemeClr val="tx1"/>
                          </a:solidFill>
                          <a:effectLst/>
                          <a:latin typeface="Arial" panose="020B0604020202020204" pitchFamily="34" charset="0"/>
                          <a:ea typeface="+mn-ea"/>
                          <a:cs typeface="+mn-cs"/>
                        </a:rPr>
                        <a:t>O67</a:t>
                      </a:r>
                    </a:p>
                  </a:txBody>
                  <a:tcPr marL="6617" marR="6617" marT="66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1" i="0" u="none" strike="noStrike" kern="1200" dirty="0" err="1">
                          <a:solidFill>
                            <a:schemeClr val="tx1"/>
                          </a:solidFill>
                          <a:effectLst/>
                          <a:latin typeface="Arial" panose="020B0604020202020204" pitchFamily="34" charset="0"/>
                          <a:ea typeface="+mn-ea"/>
                          <a:cs typeface="+mn-cs"/>
                        </a:rPr>
                        <a:t>Labour</a:t>
                      </a:r>
                      <a:r>
                        <a:rPr lang="en-US" sz="800" b="1" i="0" u="none" strike="noStrike" kern="1200" dirty="0">
                          <a:solidFill>
                            <a:schemeClr val="tx1"/>
                          </a:solidFill>
                          <a:effectLst/>
                          <a:latin typeface="Arial" panose="020B0604020202020204" pitchFamily="34" charset="0"/>
                          <a:ea typeface="+mn-ea"/>
                          <a:cs typeface="+mn-cs"/>
                        </a:rPr>
                        <a:t> and delivery complicated by </a:t>
                      </a:r>
                      <a:r>
                        <a:rPr lang="en-US" sz="800" b="1" i="0" u="none" strike="noStrike" kern="1200" dirty="0" err="1">
                          <a:solidFill>
                            <a:schemeClr val="tx1"/>
                          </a:solidFill>
                          <a:effectLst/>
                          <a:latin typeface="Arial" panose="020B0604020202020204" pitchFamily="34" charset="0"/>
                          <a:ea typeface="+mn-ea"/>
                          <a:cs typeface="+mn-cs"/>
                        </a:rPr>
                        <a:t>intrapartum</a:t>
                      </a:r>
                      <a:r>
                        <a:rPr lang="en-US" sz="800" b="1" i="0" u="none" strike="noStrike" kern="1200" dirty="0">
                          <a:solidFill>
                            <a:schemeClr val="tx1"/>
                          </a:solidFill>
                          <a:effectLst/>
                          <a:latin typeface="Arial" panose="020B0604020202020204" pitchFamily="34" charset="0"/>
                          <a:ea typeface="+mn-ea"/>
                          <a:cs typeface="+mn-cs"/>
                        </a:rPr>
                        <a:t> </a:t>
                      </a:r>
                      <a:r>
                        <a:rPr lang="en-US" sz="800" b="1" i="0" u="none" strike="noStrike" kern="1200" dirty="0" err="1">
                          <a:solidFill>
                            <a:schemeClr val="tx1"/>
                          </a:solidFill>
                          <a:effectLst/>
                          <a:latin typeface="Arial" panose="020B0604020202020204" pitchFamily="34" charset="0"/>
                          <a:ea typeface="+mn-ea"/>
                          <a:cs typeface="+mn-cs"/>
                        </a:rPr>
                        <a:t>haemorrhage</a:t>
                      </a:r>
                      <a:r>
                        <a:rPr lang="en-US" sz="800" b="1" i="0" u="none" strike="noStrike" kern="1200" dirty="0">
                          <a:solidFill>
                            <a:schemeClr val="tx1"/>
                          </a:solidFill>
                          <a:effectLst/>
                          <a:latin typeface="Arial" panose="020B0604020202020204" pitchFamily="34" charset="0"/>
                          <a:ea typeface="+mn-ea"/>
                          <a:cs typeface="+mn-cs"/>
                        </a:rPr>
                        <a:t>, not elsewhere classified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rtl="1" fontAlgn="ctr"/>
                      <a:r>
                        <a:rPr lang="fa-IR" sz="1000" b="0" i="0" u="none" strike="noStrike" dirty="0">
                          <a:solidFill>
                            <a:srgbClr val="000000"/>
                          </a:solidFill>
                          <a:effectLst/>
                          <a:latin typeface="B Koodak" panose="00000700000000000000" pitchFamily="2" charset="-78"/>
                          <a:cs typeface="B Koodak" panose="00000700000000000000" pitchFamily="2" charset="-78"/>
                        </a:rPr>
                        <a:t>خونریزی حین زایمان طبقه بندي نشده در جاي ديگر</a:t>
                      </a:r>
                    </a:p>
                  </a:txBody>
                  <a:tcPr marL="6617" marR="6617" marT="66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5"/>
                  </a:ext>
                </a:extLst>
              </a:tr>
              <a:tr h="301696">
                <a:tc>
                  <a:txBody>
                    <a:bodyPr/>
                    <a:lstStyle/>
                    <a:p>
                      <a:pPr marL="0" algn="l" defTabSz="914400" rtl="1" eaLnBrk="1" fontAlgn="ctr" latinLnBrk="0" hangingPunct="1"/>
                      <a:r>
                        <a:rPr lang="en-US" sz="800" b="1" i="0" u="none" strike="noStrike" kern="1200">
                          <a:solidFill>
                            <a:schemeClr val="tx1"/>
                          </a:solidFill>
                          <a:effectLst/>
                          <a:latin typeface="Arial" panose="020B0604020202020204" pitchFamily="34" charset="0"/>
                          <a:ea typeface="+mn-ea"/>
                          <a:cs typeface="+mn-cs"/>
                        </a:rPr>
                        <a:t>O71</a:t>
                      </a:r>
                    </a:p>
                  </a:txBody>
                  <a:tcPr marL="6617" marR="6617" marT="66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endParaRPr lang="en-US" sz="800" b="1" i="0" u="none" strike="noStrike" kern="1200">
                        <a:solidFill>
                          <a:schemeClr val="tx1"/>
                        </a:solidFill>
                        <a:effectLst/>
                        <a:latin typeface="Arial" panose="020B0604020202020204" pitchFamily="34" charset="0"/>
                        <a:ea typeface="+mn-ea"/>
                        <a:cs typeface="+mn-cs"/>
                      </a:endParaRPr>
                    </a:p>
                  </a:txBody>
                  <a:tcPr marL="6285" marR="6285" marT="62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rtl="1" fontAlgn="ctr"/>
                      <a:r>
                        <a:rPr lang="fa-IR" sz="1000" b="0" i="0" u="none" strike="noStrike" dirty="0">
                          <a:solidFill>
                            <a:srgbClr val="000000"/>
                          </a:solidFill>
                          <a:effectLst/>
                          <a:latin typeface="B Koodak" panose="00000700000000000000" pitchFamily="2" charset="-78"/>
                          <a:cs typeface="B Koodak" panose="00000700000000000000" pitchFamily="2" charset="-78"/>
                        </a:rPr>
                        <a:t>سایر موارد آسیب مامایی (آسیب با ابزار)</a:t>
                      </a:r>
                    </a:p>
                  </a:txBody>
                  <a:tcPr marL="6617" marR="6617" marT="66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6"/>
                  </a:ext>
                </a:extLst>
              </a:tr>
              <a:tr h="301696">
                <a:tc>
                  <a:txBody>
                    <a:bodyPr/>
                    <a:lstStyle/>
                    <a:p>
                      <a:pPr marL="0" algn="l" defTabSz="914400" rtl="1" eaLnBrk="1" fontAlgn="ctr" latinLnBrk="0" hangingPunct="1"/>
                      <a:r>
                        <a:rPr lang="en-US" sz="800" b="1" i="0" u="none" strike="noStrike" kern="1200" dirty="0">
                          <a:solidFill>
                            <a:schemeClr val="tx1"/>
                          </a:solidFill>
                          <a:effectLst/>
                          <a:latin typeface="Arial" panose="020B0604020202020204" pitchFamily="34" charset="0"/>
                          <a:ea typeface="+mn-ea"/>
                          <a:cs typeface="+mn-cs"/>
                        </a:rPr>
                        <a:t>O72</a:t>
                      </a:r>
                    </a:p>
                  </a:txBody>
                  <a:tcPr marL="6617" marR="6617" marT="66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1" i="0" u="none" strike="noStrike" kern="1200" dirty="0">
                          <a:solidFill>
                            <a:schemeClr val="tx1"/>
                          </a:solidFill>
                          <a:effectLst/>
                          <a:latin typeface="Arial" panose="020B0604020202020204" pitchFamily="34" charset="0"/>
                          <a:ea typeface="+mn-ea"/>
                          <a:cs typeface="+mn-cs"/>
                        </a:rPr>
                        <a:t>Postpartum </a:t>
                      </a:r>
                      <a:r>
                        <a:rPr lang="en-US" sz="800" b="1" i="0" u="none" strike="noStrike" kern="1200" dirty="0" err="1">
                          <a:solidFill>
                            <a:schemeClr val="tx1"/>
                          </a:solidFill>
                          <a:effectLst/>
                          <a:latin typeface="Arial" panose="020B0604020202020204" pitchFamily="34" charset="0"/>
                          <a:ea typeface="+mn-ea"/>
                          <a:cs typeface="+mn-cs"/>
                        </a:rPr>
                        <a:t>haemorrhage</a:t>
                      </a:r>
                      <a:endParaRPr lang="en-US" sz="800" b="1" i="0" u="none" strike="noStrike" kern="1200" dirty="0">
                        <a:solidFill>
                          <a:schemeClr val="tx1"/>
                        </a:solidFill>
                        <a:effectLst/>
                        <a:latin typeface="Arial" panose="020B0604020202020204" pitchFamily="34" charset="0"/>
                        <a:ea typeface="+mn-ea"/>
                        <a:cs typeface="+mn-cs"/>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rtl="1" fontAlgn="ctr"/>
                      <a:r>
                        <a:rPr lang="fa-IR" sz="1000" b="0" i="0" u="none" strike="noStrike" dirty="0" err="1">
                          <a:solidFill>
                            <a:srgbClr val="000000"/>
                          </a:solidFill>
                          <a:effectLst/>
                          <a:latin typeface="B Koodak" panose="00000700000000000000" pitchFamily="2" charset="-78"/>
                          <a:cs typeface="B Koodak" panose="00000700000000000000" pitchFamily="2" charset="-78"/>
                        </a:rPr>
                        <a:t>خونريزي</a:t>
                      </a:r>
                      <a:r>
                        <a:rPr lang="fa-IR" sz="1000" b="0" i="0" u="none" strike="noStrike" dirty="0">
                          <a:solidFill>
                            <a:srgbClr val="000000"/>
                          </a:solidFill>
                          <a:effectLst/>
                          <a:latin typeface="B Koodak" panose="00000700000000000000" pitchFamily="2" charset="-78"/>
                          <a:cs typeface="B Koodak" panose="00000700000000000000" pitchFamily="2" charset="-78"/>
                        </a:rPr>
                        <a:t> پس از </a:t>
                      </a:r>
                      <a:r>
                        <a:rPr lang="fa-IR" sz="1000" b="0" i="0" u="none" strike="noStrike" dirty="0" err="1">
                          <a:solidFill>
                            <a:srgbClr val="000000"/>
                          </a:solidFill>
                          <a:effectLst/>
                          <a:latin typeface="B Koodak" panose="00000700000000000000" pitchFamily="2" charset="-78"/>
                          <a:cs typeface="B Koodak" panose="00000700000000000000" pitchFamily="2" charset="-78"/>
                        </a:rPr>
                        <a:t>زايمان</a:t>
                      </a:r>
                      <a:endParaRPr lang="fa-IR" sz="1000" b="0" i="0" u="none" strike="noStrike" dirty="0">
                        <a:solidFill>
                          <a:srgbClr val="000000"/>
                        </a:solidFill>
                        <a:effectLst/>
                        <a:latin typeface="B Koodak" panose="00000700000000000000" pitchFamily="2" charset="-78"/>
                        <a:cs typeface="B Koodak" panose="00000700000000000000" pitchFamily="2" charset="-78"/>
                      </a:endParaRPr>
                    </a:p>
                  </a:txBody>
                  <a:tcPr marL="6617" marR="6617" marT="661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accent6">
            <a:lumMod val="75000"/>
          </a:schemeClr>
        </a:solidFill>
        <a:effectLst/>
      </p:bgPr>
    </p:bg>
    <p:spTree>
      <p:nvGrpSpPr>
        <p:cNvPr id="1" name=""/>
        <p:cNvGrpSpPr/>
        <p:nvPr/>
      </p:nvGrpSpPr>
      <p:grpSpPr>
        <a:xfrm>
          <a:off x="0" y="0"/>
          <a:ext cx="0" cy="0"/>
          <a:chOff x="0" y="0"/>
          <a:chExt cx="0" cy="0"/>
        </a:xfrm>
      </p:grpSpPr>
      <p:sp>
        <p:nvSpPr>
          <p:cNvPr id="447490" name="Title 1"/>
          <p:cNvSpPr>
            <a:spLocks noGrp="1"/>
          </p:cNvSpPr>
          <p:nvPr>
            <p:ph type="title"/>
          </p:nvPr>
        </p:nvSpPr>
        <p:spPr>
          <a:xfrm>
            <a:off x="457200" y="274638"/>
            <a:ext cx="8229600" cy="639762"/>
          </a:xfrm>
          <a:solidFill>
            <a:srgbClr val="FFFF00"/>
          </a:solidFill>
        </p:spPr>
        <p:txBody>
          <a:bodyPr/>
          <a:lstStyle/>
          <a:p>
            <a:r>
              <a:rPr lang="fa-IR" altLang="en-US" sz="3000"/>
              <a:t>گروه چهارم : عفونت مرتبط با بارداری</a:t>
            </a:r>
            <a:endParaRPr lang="en-US" altLang="en-US" sz="3000"/>
          </a:p>
        </p:txBody>
      </p:sp>
      <p:sp>
        <p:nvSpPr>
          <p:cNvPr id="447491" name="Content Placeholder 2"/>
          <p:cNvSpPr>
            <a:spLocks noGrp="1"/>
          </p:cNvSpPr>
          <p:nvPr>
            <p:ph idx="1"/>
          </p:nvPr>
        </p:nvSpPr>
        <p:spPr>
          <a:xfrm>
            <a:off x="457200" y="1143000"/>
            <a:ext cx="8382000" cy="4525963"/>
          </a:xfrm>
          <a:solidFill>
            <a:schemeClr val="bg1"/>
          </a:solidFill>
        </p:spPr>
        <p:txBody>
          <a:bodyPr/>
          <a:lstStyle/>
          <a:p>
            <a:r>
              <a:rPr lang="fa-IR" altLang="en-US" sz="2400" dirty="0"/>
              <a:t>در صورت مرگ مادر به دلیل عفونت  های مرتبط با بارداری (به استثنای عفونت ناشی از حاملگی نابجا، مولار و سقط)  طبق دستورالعمل </a:t>
            </a:r>
            <a:r>
              <a:rPr lang="en-US" altLang="en-US" sz="2400" dirty="0"/>
              <a:t>WHO</a:t>
            </a:r>
            <a:r>
              <a:rPr lang="fa-IR" altLang="en-US" sz="2400" dirty="0"/>
              <a:t> باید علت مرگ در گروه چهارم یا عفونت مرتبط با بارداری قرار می گیرد. </a:t>
            </a:r>
          </a:p>
          <a:p>
            <a:r>
              <a:rPr lang="fa-IR" altLang="en-US" sz="2400" dirty="0"/>
              <a:t>این گروه شامل هفت رده زیر است:</a:t>
            </a:r>
          </a:p>
          <a:p>
            <a:endParaRPr lang="fa-IR" altLang="en-US" sz="2400" dirty="0"/>
          </a:p>
          <a:p>
            <a:pPr algn="l" rtl="0"/>
            <a:endParaRPr lang="fa-IR" altLang="en-US" sz="2400" dirty="0"/>
          </a:p>
          <a:p>
            <a:pPr algn="l" rtl="0"/>
            <a:endParaRPr lang="fa-IR" altLang="en-US" sz="2400" dirty="0"/>
          </a:p>
          <a:p>
            <a:pPr algn="l" rtl="0"/>
            <a:endParaRPr lang="fa-IR" altLang="en-US" sz="2400" dirty="0"/>
          </a:p>
          <a:p>
            <a:pPr algn="l" rtl="0"/>
            <a:endParaRPr lang="fa-IR" altLang="en-US" sz="2400" dirty="0"/>
          </a:p>
          <a:p>
            <a:pPr algn="l" rtl="0"/>
            <a:endParaRPr lang="fa-IR" altLang="en-US" sz="2400" dirty="0"/>
          </a:p>
        </p:txBody>
      </p:sp>
      <p:sp>
        <p:nvSpPr>
          <p:cNvPr id="44749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spcBef>
                <a:spcPct val="20000"/>
              </a:spcBef>
              <a:buFont typeface="Arial" panose="020B0604020202020204" pitchFamily="34" charset="0"/>
              <a:buChar char="•"/>
              <a:defRPr sz="3200">
                <a:solidFill>
                  <a:schemeClr val="tx1"/>
                </a:solidFill>
                <a:latin typeface="Times New Roman" panose="02020603050405020304" pitchFamily="18" charset="0"/>
                <a:cs typeface="B Mitra" panose="00000400000000000000" pitchFamily="2" charset="-78"/>
              </a:defRPr>
            </a:lvl1pPr>
            <a:lvl2pPr marL="742950" indent="-285750" algn="r" rtl="1">
              <a:spcBef>
                <a:spcPct val="20000"/>
              </a:spcBef>
              <a:buFont typeface="Arial" panose="020B0604020202020204" pitchFamily="34" charset="0"/>
              <a:buChar char="–"/>
              <a:defRPr sz="2800">
                <a:solidFill>
                  <a:schemeClr val="tx1"/>
                </a:solidFill>
                <a:latin typeface="Times New Roman" panose="02020603050405020304" pitchFamily="18" charset="0"/>
                <a:cs typeface="B Mitra" panose="00000400000000000000" pitchFamily="2" charset="-78"/>
              </a:defRPr>
            </a:lvl2pPr>
            <a:lvl3pPr marL="1143000" indent="-228600" algn="r" rtl="1">
              <a:spcBef>
                <a:spcPct val="20000"/>
              </a:spcBef>
              <a:buFont typeface="Arial" panose="020B0604020202020204" pitchFamily="34" charset="0"/>
              <a:buChar char="•"/>
              <a:defRPr sz="2400">
                <a:solidFill>
                  <a:schemeClr val="tx1"/>
                </a:solidFill>
                <a:latin typeface="Times New Roman" panose="02020603050405020304" pitchFamily="18" charset="0"/>
                <a:cs typeface="B Mitra" panose="00000400000000000000" pitchFamily="2" charset="-78"/>
              </a:defRPr>
            </a:lvl3pPr>
            <a:lvl4pPr marL="1600200" indent="-228600" algn="r" rtl="1">
              <a:spcBef>
                <a:spcPct val="20000"/>
              </a:spcBef>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4pPr>
            <a:lvl5pPr marL="2057400" indent="-228600" algn="r" rtl="1">
              <a:spcBef>
                <a:spcPct val="20000"/>
              </a:spcBef>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5pPr>
            <a:lvl6pPr marL="25146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6pPr>
            <a:lvl7pPr marL="29718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7pPr>
            <a:lvl8pPr marL="34290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8pPr>
            <a:lvl9pPr marL="38862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9pPr>
          </a:lstStyle>
          <a:p>
            <a:pPr algn="l" rtl="0">
              <a:spcBef>
                <a:spcPct val="0"/>
              </a:spcBef>
              <a:buFontTx/>
              <a:buNone/>
            </a:pPr>
            <a:fld id="{024824BD-294A-433E-B230-75078FA7DCAB}" type="slidenum">
              <a:rPr lang="ar-SA" altLang="en-US" sz="1200" smtClean="0">
                <a:solidFill>
                  <a:srgbClr val="898989"/>
                </a:solidFill>
                <a:cs typeface="Arial" panose="020B0604020202020204" pitchFamily="34" charset="0"/>
              </a:rPr>
              <a:pPr algn="l" rtl="0">
                <a:spcBef>
                  <a:spcPct val="0"/>
                </a:spcBef>
                <a:buFontTx/>
                <a:buNone/>
              </a:pPr>
              <a:t>34</a:t>
            </a:fld>
            <a:endParaRPr lang="en-US" altLang="en-US" sz="1200">
              <a:solidFill>
                <a:srgbClr val="898989"/>
              </a:solidFill>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2703246661"/>
              </p:ext>
            </p:extLst>
          </p:nvPr>
        </p:nvGraphicFramePr>
        <p:xfrm>
          <a:off x="990600" y="2895600"/>
          <a:ext cx="7467599" cy="2337368"/>
        </p:xfrm>
        <a:graphic>
          <a:graphicData uri="http://schemas.openxmlformats.org/drawingml/2006/table">
            <a:tbl>
              <a:tblPr/>
              <a:tblGrid>
                <a:gridCol w="539918">
                  <a:extLst>
                    <a:ext uri="{9D8B030D-6E8A-4147-A177-3AD203B41FA5}">
                      <a16:colId xmlns:a16="http://schemas.microsoft.com/office/drawing/2014/main" val="20000"/>
                    </a:ext>
                  </a:extLst>
                </a:gridCol>
                <a:gridCol w="3201486">
                  <a:extLst>
                    <a:ext uri="{9D8B030D-6E8A-4147-A177-3AD203B41FA5}">
                      <a16:colId xmlns:a16="http://schemas.microsoft.com/office/drawing/2014/main" val="20001"/>
                    </a:ext>
                  </a:extLst>
                </a:gridCol>
                <a:gridCol w="3726195">
                  <a:extLst>
                    <a:ext uri="{9D8B030D-6E8A-4147-A177-3AD203B41FA5}">
                      <a16:colId xmlns:a16="http://schemas.microsoft.com/office/drawing/2014/main" val="20002"/>
                    </a:ext>
                  </a:extLst>
                </a:gridCol>
              </a:tblGrid>
              <a:tr h="292171">
                <a:tc>
                  <a:txBody>
                    <a:bodyPr/>
                    <a:lstStyle/>
                    <a:p>
                      <a:pPr algn="l" fontAlgn="ctr"/>
                      <a:r>
                        <a:rPr lang="en-US" sz="800" b="1" i="0" u="none" strike="noStrike" dirty="0">
                          <a:effectLst/>
                          <a:latin typeface="Arial" panose="020B0604020202020204" pitchFamily="34" charset="0"/>
                        </a:rPr>
                        <a:t>O23</a:t>
                      </a:r>
                    </a:p>
                  </a:txBody>
                  <a:tcPr marL="6285" marR="6285" marT="62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800" b="1" i="0" u="none" strike="noStrike" dirty="0">
                          <a:effectLst/>
                          <a:latin typeface="Arial" panose="020B0604020202020204" pitchFamily="34" charset="0"/>
                        </a:rPr>
                        <a:t>Infections of genitourinary tract in pregnancy</a:t>
                      </a:r>
                    </a:p>
                  </a:txBody>
                  <a:tcPr marL="6285" marR="6285" marT="62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rtl="1" fontAlgn="ctr"/>
                      <a:r>
                        <a:rPr lang="fa-IR" sz="900" b="0" i="0" u="none" strike="noStrike" dirty="0">
                          <a:effectLst/>
                          <a:latin typeface="B Koodak" panose="00000700000000000000" pitchFamily="2" charset="-78"/>
                          <a:cs typeface="B Koodak" panose="00000700000000000000" pitchFamily="2" charset="-78"/>
                        </a:rPr>
                        <a:t>عفونت دستگاه ادراري تناسلي در بارداري</a:t>
                      </a:r>
                    </a:p>
                  </a:txBody>
                  <a:tcPr marL="6285" marR="6285" marT="62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292171">
                <a:tc>
                  <a:txBody>
                    <a:bodyPr/>
                    <a:lstStyle/>
                    <a:p>
                      <a:pPr marL="0" algn="l" defTabSz="914400" rtl="1" eaLnBrk="1" fontAlgn="ctr" latinLnBrk="0" hangingPunct="1"/>
                      <a:r>
                        <a:rPr lang="en-US" sz="800" b="1" i="0" u="none" strike="noStrike" kern="1200" dirty="0">
                          <a:solidFill>
                            <a:schemeClr val="tx1"/>
                          </a:solidFill>
                          <a:effectLst/>
                          <a:latin typeface="Arial" panose="020B0604020202020204" pitchFamily="34" charset="0"/>
                          <a:ea typeface="+mn-ea"/>
                          <a:cs typeface="+mn-cs"/>
                        </a:rPr>
                        <a:t>O41.1</a:t>
                      </a:r>
                    </a:p>
                  </a:txBody>
                  <a:tcPr marL="7620" marR="7620" marT="76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1" i="0" u="none" strike="noStrike" kern="1200" dirty="0">
                          <a:solidFill>
                            <a:schemeClr val="tx1"/>
                          </a:solidFill>
                          <a:effectLst/>
                          <a:latin typeface="Arial" panose="020B0604020202020204" pitchFamily="34" charset="0"/>
                          <a:ea typeface="+mn-ea"/>
                          <a:cs typeface="+mn-cs"/>
                        </a:rPr>
                        <a:t>Infection of amniotic sac and membranes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rtl="1" fontAlgn="ctr"/>
                      <a:r>
                        <a:rPr lang="fa-IR" sz="1200" b="0" i="0" u="none" strike="noStrike" dirty="0">
                          <a:solidFill>
                            <a:srgbClr val="000000"/>
                          </a:solidFill>
                          <a:effectLst/>
                          <a:latin typeface="B Koodak" panose="00000700000000000000" pitchFamily="2" charset="-78"/>
                          <a:cs typeface="B Koodak" panose="00000700000000000000" pitchFamily="2" charset="-78"/>
                        </a:rPr>
                        <a:t>عفونت كيسه آمنيوتيك و غشاها</a:t>
                      </a:r>
                    </a:p>
                  </a:txBody>
                  <a:tcPr marL="7620" marR="7620" marT="76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1"/>
                  </a:ext>
                </a:extLst>
              </a:tr>
              <a:tr h="292171">
                <a:tc>
                  <a:txBody>
                    <a:bodyPr/>
                    <a:lstStyle/>
                    <a:p>
                      <a:pPr marL="0" algn="l" defTabSz="914400" rtl="1" eaLnBrk="1" fontAlgn="ctr" latinLnBrk="0" hangingPunct="1"/>
                      <a:r>
                        <a:rPr lang="en-US" sz="800" b="1" i="0" u="none" strike="noStrike" kern="1200">
                          <a:solidFill>
                            <a:schemeClr val="tx1"/>
                          </a:solidFill>
                          <a:effectLst/>
                          <a:latin typeface="Arial" panose="020B0604020202020204" pitchFamily="34" charset="0"/>
                          <a:ea typeface="+mn-ea"/>
                          <a:cs typeface="+mn-cs"/>
                        </a:rPr>
                        <a:t>O75.3</a:t>
                      </a:r>
                    </a:p>
                  </a:txBody>
                  <a:tcPr marL="7620" marR="7620" marT="76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1" i="0" u="none" strike="noStrike" kern="1200" dirty="0">
                          <a:solidFill>
                            <a:schemeClr val="tx1"/>
                          </a:solidFill>
                          <a:effectLst/>
                          <a:latin typeface="Arial" panose="020B0604020202020204" pitchFamily="34" charset="0"/>
                          <a:ea typeface="+mn-ea"/>
                          <a:cs typeface="+mn-cs"/>
                        </a:rPr>
                        <a:t>Other infection during </a:t>
                      </a:r>
                      <a:r>
                        <a:rPr lang="en-US" sz="800" b="1" i="0" u="none" strike="noStrike" kern="1200" dirty="0" err="1">
                          <a:solidFill>
                            <a:schemeClr val="tx1"/>
                          </a:solidFill>
                          <a:effectLst/>
                          <a:latin typeface="Arial" panose="020B0604020202020204" pitchFamily="34" charset="0"/>
                          <a:ea typeface="+mn-ea"/>
                          <a:cs typeface="+mn-cs"/>
                        </a:rPr>
                        <a:t>labour</a:t>
                      </a:r>
                      <a:endParaRPr lang="en-US" sz="800" b="1" i="0" u="none" strike="noStrike" kern="1200" dirty="0">
                        <a:solidFill>
                          <a:schemeClr val="tx1"/>
                        </a:solidFill>
                        <a:effectLst/>
                        <a:latin typeface="Arial" panose="020B0604020202020204" pitchFamily="34" charset="0"/>
                        <a:ea typeface="+mn-ea"/>
                        <a:cs typeface="+mn-cs"/>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rtl="1" fontAlgn="ctr"/>
                      <a:r>
                        <a:rPr lang="fa-IR" sz="1200" b="0" i="0" u="none" strike="noStrike">
                          <a:solidFill>
                            <a:srgbClr val="000000"/>
                          </a:solidFill>
                          <a:effectLst/>
                          <a:latin typeface="B Koodak" panose="00000700000000000000" pitchFamily="2" charset="-78"/>
                          <a:cs typeface="B Koodak" panose="00000700000000000000" pitchFamily="2" charset="-78"/>
                        </a:rPr>
                        <a:t>سایر عفونتها طی زایمان </a:t>
                      </a:r>
                    </a:p>
                  </a:txBody>
                  <a:tcPr marL="7620" marR="7620" marT="76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2"/>
                  </a:ext>
                </a:extLst>
              </a:tr>
              <a:tr h="292171">
                <a:tc>
                  <a:txBody>
                    <a:bodyPr/>
                    <a:lstStyle/>
                    <a:p>
                      <a:pPr marL="0" algn="l" defTabSz="914400" rtl="1" eaLnBrk="1" fontAlgn="ctr" latinLnBrk="0" hangingPunct="1"/>
                      <a:r>
                        <a:rPr lang="en-US" sz="800" b="1" i="0" u="none" strike="noStrike" kern="1200">
                          <a:solidFill>
                            <a:schemeClr val="tx1"/>
                          </a:solidFill>
                          <a:effectLst/>
                          <a:latin typeface="Arial" panose="020B0604020202020204" pitchFamily="34" charset="0"/>
                          <a:ea typeface="+mn-ea"/>
                          <a:cs typeface="+mn-cs"/>
                        </a:rPr>
                        <a:t>O85</a:t>
                      </a:r>
                    </a:p>
                  </a:txBody>
                  <a:tcPr marL="7620" marR="7620" marT="76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1" i="0" u="none" strike="noStrike" kern="1200" dirty="0">
                          <a:solidFill>
                            <a:schemeClr val="tx1"/>
                          </a:solidFill>
                          <a:effectLst/>
                          <a:latin typeface="Arial" panose="020B0604020202020204" pitchFamily="34" charset="0"/>
                          <a:ea typeface="+mn-ea"/>
                          <a:cs typeface="+mn-cs"/>
                        </a:rPr>
                        <a:t>Puerperal sepsis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rtl="1" fontAlgn="ctr"/>
                      <a:r>
                        <a:rPr lang="fa-IR" sz="1200" b="0" i="0" u="none" strike="noStrike">
                          <a:solidFill>
                            <a:srgbClr val="000000"/>
                          </a:solidFill>
                          <a:effectLst/>
                          <a:latin typeface="B Koodak" panose="00000700000000000000" pitchFamily="2" charset="-78"/>
                          <a:cs typeface="B Koodak" panose="00000700000000000000" pitchFamily="2" charset="-78"/>
                        </a:rPr>
                        <a:t>سپسيس پس از زایمان</a:t>
                      </a:r>
                    </a:p>
                  </a:txBody>
                  <a:tcPr marL="7620" marR="7620" marT="76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3"/>
                  </a:ext>
                </a:extLst>
              </a:tr>
              <a:tr h="292171">
                <a:tc>
                  <a:txBody>
                    <a:bodyPr/>
                    <a:lstStyle/>
                    <a:p>
                      <a:pPr marL="0" algn="l" defTabSz="914400" rtl="1" eaLnBrk="1" fontAlgn="ctr" latinLnBrk="0" hangingPunct="1"/>
                      <a:r>
                        <a:rPr lang="en-US" sz="800" b="1" i="0" u="none" strike="noStrike" kern="1200">
                          <a:solidFill>
                            <a:schemeClr val="tx1"/>
                          </a:solidFill>
                          <a:effectLst/>
                          <a:latin typeface="Arial" panose="020B0604020202020204" pitchFamily="34" charset="0"/>
                          <a:ea typeface="+mn-ea"/>
                          <a:cs typeface="+mn-cs"/>
                        </a:rPr>
                        <a:t>O86</a:t>
                      </a:r>
                    </a:p>
                  </a:txBody>
                  <a:tcPr marL="7620" marR="7620" marT="76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1" i="0" u="none" strike="noStrike" kern="1200" dirty="0">
                          <a:solidFill>
                            <a:schemeClr val="tx1"/>
                          </a:solidFill>
                          <a:effectLst/>
                          <a:latin typeface="Arial" panose="020B0604020202020204" pitchFamily="34" charset="0"/>
                          <a:ea typeface="+mn-ea"/>
                          <a:cs typeface="+mn-cs"/>
                        </a:rPr>
                        <a:t>Other puerperal infections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rtl="1" fontAlgn="ctr"/>
                      <a:r>
                        <a:rPr lang="fa-IR" sz="1200" b="0" i="0" u="none" strike="noStrike" dirty="0">
                          <a:solidFill>
                            <a:srgbClr val="000000"/>
                          </a:solidFill>
                          <a:effectLst/>
                          <a:latin typeface="B Koodak" panose="00000700000000000000" pitchFamily="2" charset="-78"/>
                          <a:cs typeface="B Koodak" panose="00000700000000000000" pitchFamily="2" charset="-78"/>
                        </a:rPr>
                        <a:t>ساير عفونت ها پس از زایمان </a:t>
                      </a:r>
                    </a:p>
                  </a:txBody>
                  <a:tcPr marL="7620" marR="7620" marT="76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4"/>
                  </a:ext>
                </a:extLst>
              </a:tr>
              <a:tr h="292171">
                <a:tc>
                  <a:txBody>
                    <a:bodyPr/>
                    <a:lstStyle/>
                    <a:p>
                      <a:pPr marL="0" algn="l" defTabSz="914400" rtl="1" eaLnBrk="1" fontAlgn="ctr" latinLnBrk="0" hangingPunct="1"/>
                      <a:r>
                        <a:rPr lang="en-US" sz="800" b="1" i="0" u="none" strike="noStrike" kern="1200" dirty="0">
                          <a:solidFill>
                            <a:schemeClr val="tx1"/>
                          </a:solidFill>
                          <a:effectLst/>
                          <a:latin typeface="Arial" panose="020B0604020202020204" pitchFamily="34" charset="0"/>
                          <a:ea typeface="+mn-ea"/>
                          <a:cs typeface="+mn-cs"/>
                        </a:rPr>
                        <a:t>O86.4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1" i="0" u="none" strike="noStrike" kern="1200" dirty="0">
                          <a:solidFill>
                            <a:schemeClr val="tx1"/>
                          </a:solidFill>
                          <a:effectLst/>
                          <a:latin typeface="Arial" panose="020B0604020202020204" pitchFamily="34" charset="0"/>
                          <a:ea typeface="+mn-ea"/>
                          <a:cs typeface="+mn-cs"/>
                        </a:rPr>
                        <a:t>Pyrexia of unknown origin following delivery</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rtl="1" fontAlgn="ctr"/>
                      <a:r>
                        <a:rPr lang="fa-IR" sz="1200" b="0" i="0" u="none" strike="noStrike" dirty="0">
                          <a:solidFill>
                            <a:srgbClr val="000000"/>
                          </a:solidFill>
                          <a:effectLst/>
                          <a:latin typeface="B Koodak" panose="00000700000000000000" pitchFamily="2" charset="-78"/>
                          <a:cs typeface="B Koodak" panose="00000700000000000000" pitchFamily="2" charset="-78"/>
                        </a:rPr>
                        <a:t>تب با منشا ناشناخته پس اززايمان</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5"/>
                  </a:ext>
                </a:extLst>
              </a:tr>
              <a:tr h="292171">
                <a:tc>
                  <a:txBody>
                    <a:bodyPr/>
                    <a:lstStyle/>
                    <a:p>
                      <a:pPr marL="0" algn="l" defTabSz="914400" rtl="1" eaLnBrk="1" fontAlgn="ctr" latinLnBrk="0" hangingPunct="1"/>
                      <a:r>
                        <a:rPr lang="en-US" sz="800" b="1" i="0" u="none" strike="noStrike" kern="1200" dirty="0">
                          <a:solidFill>
                            <a:schemeClr val="tx1"/>
                          </a:solidFill>
                          <a:effectLst/>
                          <a:latin typeface="Arial" panose="020B0604020202020204" pitchFamily="34" charset="0"/>
                          <a:ea typeface="+mn-ea"/>
                          <a:cs typeface="+mn-cs"/>
                        </a:rPr>
                        <a:t>O91</a:t>
                      </a:r>
                    </a:p>
                  </a:txBody>
                  <a:tcPr marL="7620" marR="7620" marT="76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1" i="0" u="none" strike="noStrike" kern="1200" dirty="0">
                          <a:solidFill>
                            <a:schemeClr val="tx1"/>
                          </a:solidFill>
                          <a:effectLst/>
                          <a:latin typeface="Arial" panose="020B0604020202020204" pitchFamily="34" charset="0"/>
                          <a:ea typeface="+mn-ea"/>
                          <a:cs typeface="+mn-cs"/>
                        </a:rPr>
                        <a:t>Infections of breast associated with childbirth</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rtl="1" fontAlgn="ctr"/>
                      <a:r>
                        <a:rPr lang="fa-IR" sz="1200" b="0" i="0" u="none" strike="noStrike" dirty="0">
                          <a:solidFill>
                            <a:srgbClr val="000000"/>
                          </a:solidFill>
                          <a:effectLst/>
                          <a:latin typeface="B Koodak" panose="00000700000000000000" pitchFamily="2" charset="-78"/>
                          <a:cs typeface="B Koodak" panose="00000700000000000000" pitchFamily="2" charset="-78"/>
                        </a:rPr>
                        <a:t>عفونت پستان مرتبط با زایمان</a:t>
                      </a:r>
                    </a:p>
                  </a:txBody>
                  <a:tcPr marL="7620" marR="7620" marT="76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6"/>
                  </a:ext>
                </a:extLst>
              </a:tr>
              <a:tr h="292171">
                <a:tc>
                  <a:txBody>
                    <a:bodyPr/>
                    <a:lstStyle/>
                    <a:p>
                      <a:pPr marL="0" algn="l" defTabSz="914400" rtl="1" eaLnBrk="1" fontAlgn="ctr" latinLnBrk="0" hangingPunct="1"/>
                      <a:r>
                        <a:rPr lang="en-US" sz="800" b="1" i="0" u="none" strike="noStrike" kern="1200" dirty="0">
                          <a:solidFill>
                            <a:schemeClr val="tx1"/>
                          </a:solidFill>
                          <a:effectLst/>
                          <a:latin typeface="Arial" panose="020B0604020202020204" pitchFamily="34" charset="0"/>
                          <a:ea typeface="+mn-ea"/>
                          <a:cs typeface="+mn-cs"/>
                        </a:rPr>
                        <a:t>A34</a:t>
                      </a:r>
                    </a:p>
                  </a:txBody>
                  <a:tcPr marL="7620" marR="7620" marT="76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1" i="0" u="none" strike="noStrike" kern="1200" dirty="0">
                          <a:solidFill>
                            <a:schemeClr val="tx1"/>
                          </a:solidFill>
                          <a:effectLst/>
                          <a:latin typeface="Arial" panose="020B0604020202020204" pitchFamily="34" charset="0"/>
                          <a:ea typeface="+mn-ea"/>
                          <a:cs typeface="+mn-cs"/>
                        </a:rPr>
                        <a:t>Obstetrical tetanus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rtl="1" fontAlgn="ctr"/>
                      <a:r>
                        <a:rPr lang="fa-IR" sz="1200" b="0" i="0" u="none" strike="noStrike" dirty="0">
                          <a:solidFill>
                            <a:srgbClr val="000000"/>
                          </a:solidFill>
                          <a:effectLst/>
                          <a:latin typeface="B Koodak" panose="00000700000000000000" pitchFamily="2" charset="-78"/>
                          <a:cs typeface="B Koodak" panose="00000700000000000000" pitchFamily="2" charset="-78"/>
                        </a:rPr>
                        <a:t>کزاز مامایی</a:t>
                      </a:r>
                    </a:p>
                  </a:txBody>
                  <a:tcPr marL="7620" marR="7620" marT="762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accent6">
            <a:lumMod val="75000"/>
          </a:schemeClr>
        </a:solidFill>
        <a:effectLst/>
      </p:bgPr>
    </p:bg>
    <p:spTree>
      <p:nvGrpSpPr>
        <p:cNvPr id="1" name=""/>
        <p:cNvGrpSpPr/>
        <p:nvPr/>
      </p:nvGrpSpPr>
      <p:grpSpPr>
        <a:xfrm>
          <a:off x="0" y="0"/>
          <a:ext cx="0" cy="0"/>
          <a:chOff x="0" y="0"/>
          <a:chExt cx="0" cy="0"/>
        </a:xfrm>
      </p:grpSpPr>
      <p:sp>
        <p:nvSpPr>
          <p:cNvPr id="454658" name="Title 1"/>
          <p:cNvSpPr>
            <a:spLocks noGrp="1"/>
          </p:cNvSpPr>
          <p:nvPr>
            <p:ph type="title"/>
          </p:nvPr>
        </p:nvSpPr>
        <p:spPr>
          <a:xfrm>
            <a:off x="457200" y="274638"/>
            <a:ext cx="8229600" cy="639762"/>
          </a:xfrm>
          <a:solidFill>
            <a:srgbClr val="FFFF00"/>
          </a:solidFill>
        </p:spPr>
        <p:txBody>
          <a:bodyPr/>
          <a:lstStyle/>
          <a:p>
            <a:r>
              <a:rPr lang="fa-IR" altLang="en-US" sz="3000" dirty="0"/>
              <a:t>گروه پنجم : سایر عوارض مامایی</a:t>
            </a:r>
            <a:endParaRPr lang="en-US" altLang="en-US" sz="3000" dirty="0"/>
          </a:p>
        </p:txBody>
      </p:sp>
      <p:sp>
        <p:nvSpPr>
          <p:cNvPr id="454659" name="Content Placeholder 2"/>
          <p:cNvSpPr>
            <a:spLocks noGrp="1"/>
          </p:cNvSpPr>
          <p:nvPr>
            <p:ph idx="1"/>
          </p:nvPr>
        </p:nvSpPr>
        <p:spPr>
          <a:xfrm>
            <a:off x="304800" y="1143000"/>
            <a:ext cx="8382000" cy="5578475"/>
          </a:xfrm>
          <a:solidFill>
            <a:schemeClr val="bg1"/>
          </a:solidFill>
        </p:spPr>
        <p:txBody>
          <a:bodyPr/>
          <a:lstStyle/>
          <a:p>
            <a:r>
              <a:rPr lang="fa-IR" altLang="en-US" sz="2400" dirty="0"/>
              <a:t>این گروه اختصاص به سایر عوارض ناشی از حاملگی (مثل دیابت بارداری، استفراع بیش از حد)، زایمان( مثل آسیب به اندام های لگنی و باقی ماندن جفت بدون خونریزی) و دوره نفاسی (مثل ترومبوز وريد مغزي پس از زایمان) دارد.</a:t>
            </a:r>
          </a:p>
          <a:p>
            <a:endParaRPr lang="fa-IR" altLang="en-US" sz="2400" dirty="0"/>
          </a:p>
          <a:p>
            <a:pPr algn="l" rtl="0"/>
            <a:endParaRPr lang="fa-IR" altLang="en-US" sz="2400" dirty="0"/>
          </a:p>
          <a:p>
            <a:pPr algn="l" rtl="0"/>
            <a:endParaRPr lang="fa-IR" altLang="en-US" sz="2400" dirty="0"/>
          </a:p>
          <a:p>
            <a:pPr algn="l" rtl="0"/>
            <a:endParaRPr lang="fa-IR" altLang="en-US" sz="2400" dirty="0"/>
          </a:p>
          <a:p>
            <a:pPr algn="l" rtl="0"/>
            <a:endParaRPr lang="fa-IR" altLang="en-US" sz="2400" dirty="0"/>
          </a:p>
          <a:p>
            <a:pPr algn="l" rtl="0"/>
            <a:endParaRPr lang="fa-IR" altLang="en-US" sz="2400" dirty="0"/>
          </a:p>
        </p:txBody>
      </p:sp>
      <p:sp>
        <p:nvSpPr>
          <p:cNvPr id="45466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spcBef>
                <a:spcPct val="20000"/>
              </a:spcBef>
              <a:buFont typeface="Arial" panose="020B0604020202020204" pitchFamily="34" charset="0"/>
              <a:buChar char="•"/>
              <a:defRPr sz="3200">
                <a:solidFill>
                  <a:schemeClr val="tx1"/>
                </a:solidFill>
                <a:latin typeface="Times New Roman" panose="02020603050405020304" pitchFamily="18" charset="0"/>
                <a:cs typeface="B Mitra" panose="00000400000000000000" pitchFamily="2" charset="-78"/>
              </a:defRPr>
            </a:lvl1pPr>
            <a:lvl2pPr marL="742950" indent="-285750" algn="r" rtl="1">
              <a:spcBef>
                <a:spcPct val="20000"/>
              </a:spcBef>
              <a:buFont typeface="Arial" panose="020B0604020202020204" pitchFamily="34" charset="0"/>
              <a:buChar char="–"/>
              <a:defRPr sz="2800">
                <a:solidFill>
                  <a:schemeClr val="tx1"/>
                </a:solidFill>
                <a:latin typeface="Times New Roman" panose="02020603050405020304" pitchFamily="18" charset="0"/>
                <a:cs typeface="B Mitra" panose="00000400000000000000" pitchFamily="2" charset="-78"/>
              </a:defRPr>
            </a:lvl2pPr>
            <a:lvl3pPr marL="1143000" indent="-228600" algn="r" rtl="1">
              <a:spcBef>
                <a:spcPct val="20000"/>
              </a:spcBef>
              <a:buFont typeface="Arial" panose="020B0604020202020204" pitchFamily="34" charset="0"/>
              <a:buChar char="•"/>
              <a:defRPr sz="2400">
                <a:solidFill>
                  <a:schemeClr val="tx1"/>
                </a:solidFill>
                <a:latin typeface="Times New Roman" panose="02020603050405020304" pitchFamily="18" charset="0"/>
                <a:cs typeface="B Mitra" panose="00000400000000000000" pitchFamily="2" charset="-78"/>
              </a:defRPr>
            </a:lvl3pPr>
            <a:lvl4pPr marL="1600200" indent="-228600" algn="r" rtl="1">
              <a:spcBef>
                <a:spcPct val="20000"/>
              </a:spcBef>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4pPr>
            <a:lvl5pPr marL="2057400" indent="-228600" algn="r" rtl="1">
              <a:spcBef>
                <a:spcPct val="20000"/>
              </a:spcBef>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5pPr>
            <a:lvl6pPr marL="25146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6pPr>
            <a:lvl7pPr marL="29718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7pPr>
            <a:lvl8pPr marL="34290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8pPr>
            <a:lvl9pPr marL="38862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9pPr>
          </a:lstStyle>
          <a:p>
            <a:pPr algn="l" rtl="0">
              <a:spcBef>
                <a:spcPct val="0"/>
              </a:spcBef>
              <a:buFontTx/>
              <a:buNone/>
            </a:pPr>
            <a:fld id="{5B3A7B9A-63C9-4FAD-8289-920A9688300A}" type="slidenum">
              <a:rPr lang="ar-SA" altLang="en-US" sz="1200" smtClean="0">
                <a:solidFill>
                  <a:srgbClr val="898989"/>
                </a:solidFill>
                <a:cs typeface="Arial" panose="020B0604020202020204" pitchFamily="34" charset="0"/>
              </a:rPr>
              <a:pPr algn="l" rtl="0">
                <a:spcBef>
                  <a:spcPct val="0"/>
                </a:spcBef>
                <a:buFontTx/>
                <a:buNone/>
              </a:pPr>
              <a:t>35</a:t>
            </a:fld>
            <a:endParaRPr lang="en-US" altLang="en-US" sz="1200">
              <a:solidFill>
                <a:srgbClr val="898989"/>
              </a:solidFill>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721992283"/>
              </p:ext>
            </p:extLst>
          </p:nvPr>
        </p:nvGraphicFramePr>
        <p:xfrm>
          <a:off x="685800" y="2394104"/>
          <a:ext cx="7848600" cy="3987646"/>
        </p:xfrm>
        <a:graphic>
          <a:graphicData uri="http://schemas.openxmlformats.org/drawingml/2006/table">
            <a:tbl>
              <a:tblPr/>
              <a:tblGrid>
                <a:gridCol w="612862">
                  <a:extLst>
                    <a:ext uri="{9D8B030D-6E8A-4147-A177-3AD203B41FA5}">
                      <a16:colId xmlns:a16="http://schemas.microsoft.com/office/drawing/2014/main" val="20000"/>
                    </a:ext>
                  </a:extLst>
                </a:gridCol>
                <a:gridCol w="3634014">
                  <a:extLst>
                    <a:ext uri="{9D8B030D-6E8A-4147-A177-3AD203B41FA5}">
                      <a16:colId xmlns:a16="http://schemas.microsoft.com/office/drawing/2014/main" val="20001"/>
                    </a:ext>
                  </a:extLst>
                </a:gridCol>
                <a:gridCol w="3601724">
                  <a:extLst>
                    <a:ext uri="{9D8B030D-6E8A-4147-A177-3AD203B41FA5}">
                      <a16:colId xmlns:a16="http://schemas.microsoft.com/office/drawing/2014/main" val="20002"/>
                    </a:ext>
                  </a:extLst>
                </a:gridCol>
              </a:tblGrid>
              <a:tr h="306742">
                <a:tc>
                  <a:txBody>
                    <a:bodyPr/>
                    <a:lstStyle/>
                    <a:p>
                      <a:pPr algn="l" fontAlgn="ctr"/>
                      <a:r>
                        <a:rPr lang="en-US" sz="800" b="0" i="0" u="none" strike="noStrike" dirty="0">
                          <a:effectLst/>
                          <a:latin typeface="Arial" panose="020B0604020202020204" pitchFamily="34" charset="0"/>
                        </a:rPr>
                        <a:t>O21.1</a:t>
                      </a:r>
                    </a:p>
                  </a:txBody>
                  <a:tcPr marL="6285" marR="6285" marT="62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800" b="0" i="0" u="none" strike="noStrike">
                          <a:effectLst/>
                          <a:latin typeface="Arial" panose="020B0604020202020204" pitchFamily="34" charset="0"/>
                        </a:rPr>
                        <a:t>Hyperemesis gravidarum with metabolic disturbance</a:t>
                      </a:r>
                    </a:p>
                  </a:txBody>
                  <a:tcPr marL="6285" marR="6285" marT="62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rtl="1" fontAlgn="ctr"/>
                      <a:r>
                        <a:rPr lang="fa-IR" sz="900" b="0" i="0" u="none" strike="noStrike" dirty="0">
                          <a:effectLst/>
                          <a:latin typeface="B Yagut" panose="00000400000000000000" pitchFamily="2" charset="-78"/>
                          <a:cs typeface="B Yagut" panose="00000400000000000000" pitchFamily="2" charset="-78"/>
                        </a:rPr>
                        <a:t>استفراغ زياد در حاملگي همراه با اختلال متابولیک</a:t>
                      </a:r>
                    </a:p>
                  </a:txBody>
                  <a:tcPr marL="6285" marR="6285" marT="62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306742">
                <a:tc>
                  <a:txBody>
                    <a:bodyPr/>
                    <a:lstStyle/>
                    <a:p>
                      <a:pPr marL="0" algn="l" defTabSz="914400" rtl="1" eaLnBrk="1" fontAlgn="ctr" latinLnBrk="0" hangingPunct="1"/>
                      <a:r>
                        <a:rPr lang="en-US" sz="800" b="1" i="0" u="none" strike="noStrike" kern="1200" dirty="0">
                          <a:solidFill>
                            <a:schemeClr val="tx1"/>
                          </a:solidFill>
                          <a:effectLst/>
                          <a:latin typeface="Arial" panose="020B0604020202020204" pitchFamily="34" charset="0"/>
                          <a:ea typeface="+mn-ea"/>
                          <a:cs typeface="+mn-cs"/>
                        </a:rPr>
                        <a:t>O22</a:t>
                      </a:r>
                    </a:p>
                  </a:txBody>
                  <a:tcPr marL="6285" marR="6285" marT="62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1" i="0" u="none" strike="noStrike" kern="1200" dirty="0">
                          <a:solidFill>
                            <a:schemeClr val="tx1"/>
                          </a:solidFill>
                          <a:effectLst/>
                          <a:latin typeface="Arial" panose="020B0604020202020204" pitchFamily="34" charset="0"/>
                          <a:ea typeface="+mn-ea"/>
                          <a:cs typeface="+mn-cs"/>
                        </a:rPr>
                        <a:t>Venous complications in pregnancy</a:t>
                      </a:r>
                    </a:p>
                  </a:txBody>
                  <a:tcPr marL="6285" marR="6285" marT="62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r" defTabSz="914400" rtl="1" eaLnBrk="1" fontAlgn="ctr" latinLnBrk="0" hangingPunct="1"/>
                      <a:r>
                        <a:rPr lang="fa-IR" sz="800" b="1" i="0" u="none" strike="noStrike" kern="1200" dirty="0">
                          <a:solidFill>
                            <a:schemeClr val="tx1"/>
                          </a:solidFill>
                          <a:effectLst/>
                          <a:latin typeface="Arial" panose="020B0604020202020204" pitchFamily="34" charset="0"/>
                          <a:ea typeface="+mn-ea"/>
                          <a:cs typeface="+mn-cs"/>
                        </a:rPr>
                        <a:t>عوارض عروقي در حاملگي</a:t>
                      </a:r>
                    </a:p>
                  </a:txBody>
                  <a:tcPr marL="6285" marR="6285" marT="62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1"/>
                  </a:ext>
                </a:extLst>
              </a:tr>
              <a:tr h="306742">
                <a:tc>
                  <a:txBody>
                    <a:bodyPr/>
                    <a:lstStyle/>
                    <a:p>
                      <a:pPr marL="0" algn="l" defTabSz="914400" rtl="1" eaLnBrk="1" fontAlgn="ctr" latinLnBrk="0" hangingPunct="1"/>
                      <a:r>
                        <a:rPr lang="en-US" sz="800" b="1" i="0" u="none" strike="noStrike" kern="1200" dirty="0">
                          <a:solidFill>
                            <a:schemeClr val="tx1"/>
                          </a:solidFill>
                          <a:effectLst/>
                          <a:latin typeface="Arial" panose="020B0604020202020204" pitchFamily="34" charset="0"/>
                          <a:ea typeface="+mn-ea"/>
                          <a:cs typeface="+mn-cs"/>
                        </a:rPr>
                        <a:t>O24.4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nb-NO" sz="800" b="1" i="0" u="none" strike="noStrike" kern="1200" dirty="0">
                          <a:solidFill>
                            <a:schemeClr val="tx1"/>
                          </a:solidFill>
                          <a:effectLst/>
                          <a:latin typeface="Arial" panose="020B0604020202020204" pitchFamily="34" charset="0"/>
                          <a:ea typeface="+mn-ea"/>
                          <a:cs typeface="+mn-cs"/>
                        </a:rPr>
                        <a:t>Diabetes mellitus arising in pregnancy</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r" defTabSz="914400" rtl="1" eaLnBrk="1" fontAlgn="ctr" latinLnBrk="0" hangingPunct="1"/>
                      <a:r>
                        <a:rPr lang="fa-IR" sz="800" b="1" i="0" u="none" strike="noStrike" kern="1200" dirty="0">
                          <a:solidFill>
                            <a:schemeClr val="tx1"/>
                          </a:solidFill>
                          <a:effectLst/>
                          <a:latin typeface="Arial" panose="020B0604020202020204" pitchFamily="34" charset="0"/>
                          <a:ea typeface="+mn-ea"/>
                          <a:cs typeface="+mn-cs"/>
                        </a:rPr>
                        <a:t>ديابت شيريني كه در حاملگي به وجود آمده است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2"/>
                  </a:ext>
                </a:extLst>
              </a:tr>
              <a:tr h="306742">
                <a:tc>
                  <a:txBody>
                    <a:bodyPr/>
                    <a:lstStyle/>
                    <a:p>
                      <a:pPr marL="0" algn="l" defTabSz="914400" rtl="1" eaLnBrk="1" fontAlgn="ctr" latinLnBrk="0" hangingPunct="1"/>
                      <a:r>
                        <a:rPr lang="en-US" sz="800" b="1" i="0" u="none" strike="noStrike" kern="1200" dirty="0">
                          <a:solidFill>
                            <a:schemeClr val="tx1"/>
                          </a:solidFill>
                          <a:effectLst/>
                          <a:latin typeface="Arial" panose="020B0604020202020204" pitchFamily="34" charset="0"/>
                          <a:ea typeface="+mn-ea"/>
                          <a:cs typeface="+mn-cs"/>
                        </a:rPr>
                        <a:t>O26.6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1" i="0" u="none" strike="noStrike" kern="1200">
                          <a:solidFill>
                            <a:schemeClr val="tx1"/>
                          </a:solidFill>
                          <a:effectLst/>
                          <a:latin typeface="Arial" panose="020B0604020202020204" pitchFamily="34" charset="0"/>
                          <a:ea typeface="+mn-ea"/>
                          <a:cs typeface="+mn-cs"/>
                        </a:rPr>
                        <a:t>Liver disorders in pregnancy, childbirth and the puerperium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r" defTabSz="914400" rtl="1" eaLnBrk="1" fontAlgn="ctr" latinLnBrk="0" hangingPunct="1"/>
                      <a:r>
                        <a:rPr lang="fa-IR" sz="800" b="1" i="0" u="none" strike="noStrike" kern="1200" dirty="0">
                          <a:solidFill>
                            <a:schemeClr val="tx1"/>
                          </a:solidFill>
                          <a:effectLst/>
                          <a:latin typeface="Arial" panose="020B0604020202020204" pitchFamily="34" charset="0"/>
                          <a:ea typeface="+mn-ea"/>
                          <a:cs typeface="+mn-cs"/>
                        </a:rPr>
                        <a:t>اختلالات کبدی در بارداری، زایمان و پس از زایمان  شامل : کلستاز(اینترا هپاتیک ) در بارداری، کلستاز مامایی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3"/>
                  </a:ext>
                </a:extLst>
              </a:tr>
              <a:tr h="306742">
                <a:tc>
                  <a:txBody>
                    <a:bodyPr/>
                    <a:lstStyle/>
                    <a:p>
                      <a:pPr marL="0" algn="l" defTabSz="914400" rtl="1" eaLnBrk="1" fontAlgn="ctr" latinLnBrk="0" hangingPunct="1"/>
                      <a:r>
                        <a:rPr lang="en-US" sz="800" b="1" i="0" u="none" strike="noStrike" kern="1200" dirty="0">
                          <a:solidFill>
                            <a:schemeClr val="tx1"/>
                          </a:solidFill>
                          <a:effectLst/>
                          <a:latin typeface="Arial" panose="020B0604020202020204" pitchFamily="34" charset="0"/>
                          <a:ea typeface="+mn-ea"/>
                          <a:cs typeface="+mn-cs"/>
                        </a:rPr>
                        <a:t>O44.0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1" i="0" u="none" strike="noStrike" kern="1200">
                          <a:solidFill>
                            <a:schemeClr val="tx1"/>
                          </a:solidFill>
                          <a:effectLst/>
                          <a:latin typeface="Arial" panose="020B0604020202020204" pitchFamily="34" charset="0"/>
                          <a:ea typeface="+mn-ea"/>
                          <a:cs typeface="+mn-cs"/>
                        </a:rPr>
                        <a:t>Placenta praevia specified as without haemorrhage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r" defTabSz="914400" rtl="1" eaLnBrk="1" fontAlgn="ctr" latinLnBrk="0" hangingPunct="1"/>
                      <a:r>
                        <a:rPr lang="fa-IR" sz="800" b="1" i="0" u="none" strike="noStrike" kern="1200" dirty="0">
                          <a:solidFill>
                            <a:schemeClr val="tx1"/>
                          </a:solidFill>
                          <a:effectLst/>
                          <a:latin typeface="Arial" panose="020B0604020202020204" pitchFamily="34" charset="0"/>
                          <a:ea typeface="+mn-ea"/>
                          <a:cs typeface="+mn-cs"/>
                        </a:rPr>
                        <a:t>جفت سر راهي مشخص بدون خونريزي</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4"/>
                  </a:ext>
                </a:extLst>
              </a:tr>
              <a:tr h="306742">
                <a:tc>
                  <a:txBody>
                    <a:bodyPr/>
                    <a:lstStyle/>
                    <a:p>
                      <a:pPr marL="0" algn="l" defTabSz="914400" rtl="1" eaLnBrk="1" fontAlgn="ctr" latinLnBrk="0" hangingPunct="1"/>
                      <a:r>
                        <a:rPr lang="en-US" sz="800" b="1" i="0" u="none" strike="noStrike" kern="1200" dirty="0">
                          <a:solidFill>
                            <a:schemeClr val="tx1"/>
                          </a:solidFill>
                          <a:effectLst/>
                          <a:latin typeface="Arial" panose="020B0604020202020204" pitchFamily="34" charset="0"/>
                          <a:ea typeface="+mn-ea"/>
                          <a:cs typeface="+mn-cs"/>
                        </a:rPr>
                        <a:t>O71.2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1" i="0" u="none" strike="noStrike" kern="1200" dirty="0">
                          <a:solidFill>
                            <a:schemeClr val="tx1"/>
                          </a:solidFill>
                          <a:effectLst/>
                          <a:latin typeface="Arial" panose="020B0604020202020204" pitchFamily="34" charset="0"/>
                          <a:ea typeface="+mn-ea"/>
                          <a:cs typeface="+mn-cs"/>
                        </a:rPr>
                        <a:t>Postpartum inversion of uterus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r" defTabSz="914400" rtl="1" eaLnBrk="1" fontAlgn="ctr" latinLnBrk="0" hangingPunct="1"/>
                      <a:r>
                        <a:rPr lang="fa-IR" sz="800" b="1" i="0" u="none" strike="noStrike" kern="1200" dirty="0">
                          <a:solidFill>
                            <a:schemeClr val="tx1"/>
                          </a:solidFill>
                          <a:effectLst/>
                          <a:latin typeface="Arial" panose="020B0604020202020204" pitchFamily="34" charset="0"/>
                          <a:ea typeface="+mn-ea"/>
                          <a:cs typeface="+mn-cs"/>
                        </a:rPr>
                        <a:t>وارونه شدن رحم بعد از زايمان</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5"/>
                  </a:ext>
                </a:extLst>
              </a:tr>
              <a:tr h="306742">
                <a:tc>
                  <a:txBody>
                    <a:bodyPr/>
                    <a:lstStyle/>
                    <a:p>
                      <a:pPr marL="0" algn="l" defTabSz="914400" rtl="1" eaLnBrk="1" fontAlgn="ctr" latinLnBrk="0" hangingPunct="1"/>
                      <a:r>
                        <a:rPr lang="en-US" sz="800" b="1" i="0" u="none" strike="noStrike" kern="1200" dirty="0">
                          <a:solidFill>
                            <a:schemeClr val="tx1"/>
                          </a:solidFill>
                          <a:effectLst/>
                          <a:latin typeface="Arial" panose="020B0604020202020204" pitchFamily="34" charset="0"/>
                          <a:ea typeface="+mn-ea"/>
                          <a:cs typeface="+mn-cs"/>
                        </a:rPr>
                        <a:t>O71.5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1" i="0" u="none" strike="noStrike" kern="1200">
                          <a:solidFill>
                            <a:schemeClr val="tx1"/>
                          </a:solidFill>
                          <a:effectLst/>
                          <a:latin typeface="Arial" panose="020B0604020202020204" pitchFamily="34" charset="0"/>
                          <a:ea typeface="+mn-ea"/>
                          <a:cs typeface="+mn-cs"/>
                        </a:rPr>
                        <a:t>Other obstetric injury to pelvic organs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r" defTabSz="914400" rtl="1" eaLnBrk="1" fontAlgn="ctr" latinLnBrk="0" hangingPunct="1"/>
                      <a:r>
                        <a:rPr lang="fa-IR" sz="800" b="1" i="0" u="none" strike="noStrike" kern="1200" dirty="0">
                          <a:solidFill>
                            <a:schemeClr val="tx1"/>
                          </a:solidFill>
                          <a:effectLst/>
                          <a:latin typeface="Arial" panose="020B0604020202020204" pitchFamily="34" charset="0"/>
                          <a:ea typeface="+mn-ea"/>
                          <a:cs typeface="+mn-cs"/>
                        </a:rPr>
                        <a:t>ساير آسيب هاي مامايي به ارگان هاي لگني</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6"/>
                  </a:ext>
                </a:extLst>
              </a:tr>
              <a:tr h="306742">
                <a:tc>
                  <a:txBody>
                    <a:bodyPr/>
                    <a:lstStyle/>
                    <a:p>
                      <a:pPr marL="0" algn="l" defTabSz="914400" rtl="1" eaLnBrk="1" fontAlgn="ctr" latinLnBrk="0" hangingPunct="1"/>
                      <a:r>
                        <a:rPr lang="en-US" sz="800" b="1" i="0" u="none" strike="noStrike" kern="1200" dirty="0">
                          <a:solidFill>
                            <a:schemeClr val="tx1"/>
                          </a:solidFill>
                          <a:effectLst/>
                          <a:latin typeface="Arial" panose="020B0604020202020204" pitchFamily="34" charset="0"/>
                          <a:ea typeface="+mn-ea"/>
                          <a:cs typeface="+mn-cs"/>
                        </a:rPr>
                        <a:t>O71.6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1" i="0" u="none" strike="noStrike" kern="1200">
                          <a:solidFill>
                            <a:schemeClr val="tx1"/>
                          </a:solidFill>
                          <a:effectLst/>
                          <a:latin typeface="Arial" panose="020B0604020202020204" pitchFamily="34" charset="0"/>
                          <a:ea typeface="+mn-ea"/>
                          <a:cs typeface="+mn-cs"/>
                        </a:rPr>
                        <a:t>Obstetric damage to pelvic joints and ligaments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r" defTabSz="914400" rtl="1" eaLnBrk="1" fontAlgn="ctr" latinLnBrk="0" hangingPunct="1"/>
                      <a:r>
                        <a:rPr lang="fa-IR" sz="800" b="1" i="0" u="none" strike="noStrike" kern="1200" dirty="0">
                          <a:solidFill>
                            <a:schemeClr val="tx1"/>
                          </a:solidFill>
                          <a:effectLst/>
                          <a:latin typeface="Arial" panose="020B0604020202020204" pitchFamily="34" charset="0"/>
                          <a:ea typeface="+mn-ea"/>
                          <a:cs typeface="+mn-cs"/>
                        </a:rPr>
                        <a:t>آسيب مامايي به ليگامانها و مفاصل لگني</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7"/>
                  </a:ext>
                </a:extLst>
              </a:tr>
              <a:tr h="306742">
                <a:tc>
                  <a:txBody>
                    <a:bodyPr/>
                    <a:lstStyle/>
                    <a:p>
                      <a:pPr marL="0" algn="l" defTabSz="914400" rtl="1" eaLnBrk="1" fontAlgn="ctr" latinLnBrk="0" hangingPunct="1"/>
                      <a:r>
                        <a:rPr lang="en-US" sz="800" b="1" i="0" u="none" strike="noStrike" kern="1200" dirty="0">
                          <a:solidFill>
                            <a:schemeClr val="tx1"/>
                          </a:solidFill>
                          <a:effectLst/>
                          <a:latin typeface="Arial" panose="020B0604020202020204" pitchFamily="34" charset="0"/>
                          <a:ea typeface="+mn-ea"/>
                          <a:cs typeface="+mn-cs"/>
                        </a:rPr>
                        <a:t>O71.8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1" i="0" u="none" strike="noStrike" kern="1200">
                          <a:solidFill>
                            <a:schemeClr val="tx1"/>
                          </a:solidFill>
                          <a:effectLst/>
                          <a:latin typeface="Arial" panose="020B0604020202020204" pitchFamily="34" charset="0"/>
                          <a:ea typeface="+mn-ea"/>
                          <a:cs typeface="+mn-cs"/>
                        </a:rPr>
                        <a:t>Other specified obstetric trauma</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r" defTabSz="914400" rtl="1" eaLnBrk="1" fontAlgn="ctr" latinLnBrk="0" hangingPunct="1"/>
                      <a:r>
                        <a:rPr lang="fa-IR" sz="800" b="1" i="0" u="none" strike="noStrike" kern="1200" dirty="0">
                          <a:solidFill>
                            <a:schemeClr val="tx1"/>
                          </a:solidFill>
                          <a:effectLst/>
                          <a:latin typeface="Arial" panose="020B0604020202020204" pitchFamily="34" charset="0"/>
                          <a:ea typeface="+mn-ea"/>
                          <a:cs typeface="+mn-cs"/>
                        </a:rPr>
                        <a:t>ساير موارد مشخص آسیب مامایی</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8"/>
                  </a:ext>
                </a:extLst>
              </a:tr>
              <a:tr h="306742">
                <a:tc>
                  <a:txBody>
                    <a:bodyPr/>
                    <a:lstStyle/>
                    <a:p>
                      <a:pPr marL="0" algn="l" defTabSz="914400" rtl="1" eaLnBrk="1" fontAlgn="ctr" latinLnBrk="0" hangingPunct="1"/>
                      <a:r>
                        <a:rPr lang="en-US" sz="800" b="1" i="0" u="none" strike="noStrike" kern="1200" dirty="0">
                          <a:solidFill>
                            <a:schemeClr val="tx1"/>
                          </a:solidFill>
                          <a:effectLst/>
                          <a:latin typeface="Arial" panose="020B0604020202020204" pitchFamily="34" charset="0"/>
                          <a:ea typeface="+mn-ea"/>
                          <a:cs typeface="+mn-cs"/>
                        </a:rPr>
                        <a:t>O73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1" i="0" u="none" strike="noStrike" kern="1200" dirty="0">
                          <a:solidFill>
                            <a:schemeClr val="tx1"/>
                          </a:solidFill>
                          <a:effectLst/>
                          <a:latin typeface="Arial" panose="020B0604020202020204" pitchFamily="34" charset="0"/>
                          <a:ea typeface="+mn-ea"/>
                          <a:cs typeface="+mn-cs"/>
                        </a:rPr>
                        <a:t>Retained placenta and membranes, without </a:t>
                      </a:r>
                      <a:r>
                        <a:rPr lang="en-US" sz="800" b="1" i="0" u="none" strike="noStrike" kern="1200" dirty="0" err="1">
                          <a:solidFill>
                            <a:schemeClr val="tx1"/>
                          </a:solidFill>
                          <a:effectLst/>
                          <a:latin typeface="Arial" panose="020B0604020202020204" pitchFamily="34" charset="0"/>
                          <a:ea typeface="+mn-ea"/>
                          <a:cs typeface="+mn-cs"/>
                        </a:rPr>
                        <a:t>haemorrhage</a:t>
                      </a:r>
                      <a:endParaRPr lang="en-US" sz="800" b="1" i="0" u="none" strike="noStrike" kern="1200" dirty="0">
                        <a:solidFill>
                          <a:schemeClr val="tx1"/>
                        </a:solidFill>
                        <a:effectLst/>
                        <a:latin typeface="Arial" panose="020B0604020202020204" pitchFamily="34" charset="0"/>
                        <a:ea typeface="+mn-ea"/>
                        <a:cs typeface="+mn-cs"/>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r" defTabSz="914400" rtl="1" eaLnBrk="1" fontAlgn="ctr" latinLnBrk="0" hangingPunct="1"/>
                      <a:r>
                        <a:rPr lang="fa-IR" sz="800" b="1" i="0" u="none" strike="noStrike" kern="1200" dirty="0">
                          <a:solidFill>
                            <a:schemeClr val="tx1"/>
                          </a:solidFill>
                          <a:effectLst/>
                          <a:latin typeface="Arial" panose="020B0604020202020204" pitchFamily="34" charset="0"/>
                          <a:ea typeface="+mn-ea"/>
                          <a:cs typeface="+mn-cs"/>
                        </a:rPr>
                        <a:t>باقيماندن جفت و غشاها بدون خونريزي</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9"/>
                  </a:ext>
                </a:extLst>
              </a:tr>
              <a:tr h="306742">
                <a:tc>
                  <a:txBody>
                    <a:bodyPr/>
                    <a:lstStyle/>
                    <a:p>
                      <a:pPr marL="0" algn="l" defTabSz="914400" rtl="1" eaLnBrk="1" fontAlgn="ctr" latinLnBrk="0" hangingPunct="1"/>
                      <a:r>
                        <a:rPr lang="en-US" sz="800" b="1" i="0" u="none" strike="noStrike" kern="1200" dirty="0">
                          <a:solidFill>
                            <a:schemeClr val="tx1"/>
                          </a:solidFill>
                          <a:effectLst/>
                          <a:latin typeface="Arial" panose="020B0604020202020204" pitchFamily="34" charset="0"/>
                          <a:ea typeface="+mn-ea"/>
                          <a:cs typeface="+mn-cs"/>
                        </a:rPr>
                        <a:t>O87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1" i="0" u="none" strike="noStrike" kern="1200" dirty="0">
                          <a:solidFill>
                            <a:schemeClr val="tx1"/>
                          </a:solidFill>
                          <a:effectLst/>
                          <a:latin typeface="Arial" panose="020B0604020202020204" pitchFamily="34" charset="0"/>
                          <a:ea typeface="+mn-ea"/>
                          <a:cs typeface="+mn-cs"/>
                        </a:rPr>
                        <a:t>Venous complications in the </a:t>
                      </a:r>
                      <a:r>
                        <a:rPr lang="en-US" sz="800" b="1" i="0" u="none" strike="noStrike" kern="1200" dirty="0" err="1">
                          <a:solidFill>
                            <a:schemeClr val="tx1"/>
                          </a:solidFill>
                          <a:effectLst/>
                          <a:latin typeface="Arial" panose="020B0604020202020204" pitchFamily="34" charset="0"/>
                          <a:ea typeface="+mn-ea"/>
                          <a:cs typeface="+mn-cs"/>
                        </a:rPr>
                        <a:t>puerperium</a:t>
                      </a:r>
                      <a:endParaRPr lang="en-US" sz="800" b="1" i="0" u="none" strike="noStrike" kern="1200" dirty="0">
                        <a:solidFill>
                          <a:schemeClr val="tx1"/>
                        </a:solidFill>
                        <a:effectLst/>
                        <a:latin typeface="Arial" panose="020B0604020202020204" pitchFamily="34" charset="0"/>
                        <a:ea typeface="+mn-ea"/>
                        <a:cs typeface="+mn-cs"/>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r" defTabSz="914400" rtl="1" eaLnBrk="1" fontAlgn="ctr" latinLnBrk="0" hangingPunct="1"/>
                      <a:r>
                        <a:rPr lang="fa-IR" sz="800" b="1" i="0" u="none" strike="noStrike" kern="1200" dirty="0">
                          <a:solidFill>
                            <a:schemeClr val="tx1"/>
                          </a:solidFill>
                          <a:effectLst/>
                          <a:latin typeface="Arial" panose="020B0604020202020204" pitchFamily="34" charset="0"/>
                          <a:ea typeface="+mn-ea"/>
                          <a:cs typeface="+mn-cs"/>
                        </a:rPr>
                        <a:t>عوارض عروقي پس از زایمان</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10"/>
                  </a:ext>
                </a:extLst>
              </a:tr>
              <a:tr h="306742">
                <a:tc>
                  <a:txBody>
                    <a:bodyPr/>
                    <a:lstStyle/>
                    <a:p>
                      <a:pPr marL="0" algn="l" defTabSz="914400" rtl="1" eaLnBrk="1" fontAlgn="ctr" latinLnBrk="0" hangingPunct="1"/>
                      <a:r>
                        <a:rPr lang="en-US" sz="800" b="1" i="0" u="none" strike="noStrike" kern="1200" dirty="0">
                          <a:solidFill>
                            <a:schemeClr val="tx1"/>
                          </a:solidFill>
                          <a:effectLst/>
                          <a:latin typeface="Arial" panose="020B0604020202020204" pitchFamily="34" charset="0"/>
                          <a:ea typeface="+mn-ea"/>
                          <a:cs typeface="+mn-cs"/>
                        </a:rPr>
                        <a:t>O88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1" i="0" u="none" strike="noStrike" kern="1200" dirty="0">
                          <a:solidFill>
                            <a:schemeClr val="tx1"/>
                          </a:solidFill>
                          <a:effectLst/>
                          <a:latin typeface="Arial" panose="020B0604020202020204" pitchFamily="34" charset="0"/>
                          <a:ea typeface="+mn-ea"/>
                          <a:cs typeface="+mn-cs"/>
                        </a:rPr>
                        <a:t>Obstetric embolism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r" defTabSz="914400" rtl="1" eaLnBrk="1" fontAlgn="ctr" latinLnBrk="0" hangingPunct="1"/>
                      <a:r>
                        <a:rPr lang="fa-IR" sz="800" b="1" i="0" u="none" strike="noStrike" kern="1200" dirty="0">
                          <a:solidFill>
                            <a:schemeClr val="tx1"/>
                          </a:solidFill>
                          <a:effectLst/>
                          <a:latin typeface="Arial" panose="020B0604020202020204" pitchFamily="34" charset="0"/>
                          <a:ea typeface="+mn-ea"/>
                          <a:cs typeface="+mn-cs"/>
                        </a:rPr>
                        <a:t>آمبولي مامایی</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11"/>
                  </a:ext>
                </a:extLst>
              </a:tr>
              <a:tr h="306742">
                <a:tc>
                  <a:txBody>
                    <a:bodyPr/>
                    <a:lstStyle/>
                    <a:p>
                      <a:pPr marL="0" algn="l" defTabSz="914400" rtl="1" eaLnBrk="1" fontAlgn="ctr" latinLnBrk="0" hangingPunct="1"/>
                      <a:r>
                        <a:rPr lang="en-US" sz="800" b="1" i="0" u="none" strike="noStrike" kern="1200" dirty="0">
                          <a:solidFill>
                            <a:schemeClr val="tx1"/>
                          </a:solidFill>
                          <a:effectLst/>
                          <a:latin typeface="Arial" panose="020B0604020202020204" pitchFamily="34" charset="0"/>
                          <a:ea typeface="+mn-ea"/>
                          <a:cs typeface="+mn-cs"/>
                        </a:rPr>
                        <a:t>O90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1" i="0" u="none" strike="noStrike" kern="1200" dirty="0">
                          <a:solidFill>
                            <a:schemeClr val="tx1"/>
                          </a:solidFill>
                          <a:effectLst/>
                          <a:latin typeface="Arial" panose="020B0604020202020204" pitchFamily="34" charset="0"/>
                          <a:ea typeface="+mn-ea"/>
                          <a:cs typeface="+mn-cs"/>
                        </a:rPr>
                        <a:t>Complications of the </a:t>
                      </a:r>
                      <a:r>
                        <a:rPr lang="en-US" sz="800" b="1" i="0" u="none" strike="noStrike" kern="1200" dirty="0" err="1">
                          <a:solidFill>
                            <a:schemeClr val="tx1"/>
                          </a:solidFill>
                          <a:effectLst/>
                          <a:latin typeface="Arial" panose="020B0604020202020204" pitchFamily="34" charset="0"/>
                          <a:ea typeface="+mn-ea"/>
                          <a:cs typeface="+mn-cs"/>
                        </a:rPr>
                        <a:t>puerperium</a:t>
                      </a:r>
                      <a:r>
                        <a:rPr lang="en-US" sz="800" b="1" i="0" u="none" strike="noStrike" kern="1200" dirty="0">
                          <a:solidFill>
                            <a:schemeClr val="tx1"/>
                          </a:solidFill>
                          <a:effectLst/>
                          <a:latin typeface="Arial" panose="020B0604020202020204" pitchFamily="34" charset="0"/>
                          <a:ea typeface="+mn-ea"/>
                          <a:cs typeface="+mn-cs"/>
                        </a:rPr>
                        <a:t>, not elsewhere classified</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r" defTabSz="914400" rtl="1" eaLnBrk="1" fontAlgn="ctr" latinLnBrk="0" hangingPunct="1"/>
                      <a:r>
                        <a:rPr lang="fa-IR" sz="800" b="1" i="0" u="none" strike="noStrike" kern="1200" dirty="0">
                          <a:solidFill>
                            <a:schemeClr val="tx1"/>
                          </a:solidFill>
                          <a:effectLst/>
                          <a:latin typeface="Arial" panose="020B0604020202020204" pitchFamily="34" charset="0"/>
                          <a:ea typeface="+mn-ea"/>
                          <a:cs typeface="+mn-cs"/>
                        </a:rPr>
                        <a:t>عوارض نفاس طبقه بندي نشده در جاي ديگر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12"/>
                  </a:ext>
                </a:extLst>
              </a:tr>
            </a:tbl>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accent6">
            <a:lumMod val="75000"/>
          </a:schemeClr>
        </a:solidFill>
        <a:effectLst/>
      </p:bgPr>
    </p:bg>
    <p:spTree>
      <p:nvGrpSpPr>
        <p:cNvPr id="1" name=""/>
        <p:cNvGrpSpPr/>
        <p:nvPr/>
      </p:nvGrpSpPr>
      <p:grpSpPr>
        <a:xfrm>
          <a:off x="0" y="0"/>
          <a:ext cx="0" cy="0"/>
          <a:chOff x="0" y="0"/>
          <a:chExt cx="0" cy="0"/>
        </a:xfrm>
      </p:grpSpPr>
      <p:sp>
        <p:nvSpPr>
          <p:cNvPr id="454658" name="Title 1"/>
          <p:cNvSpPr>
            <a:spLocks noGrp="1"/>
          </p:cNvSpPr>
          <p:nvPr>
            <p:ph type="title"/>
          </p:nvPr>
        </p:nvSpPr>
        <p:spPr>
          <a:xfrm>
            <a:off x="457200" y="274638"/>
            <a:ext cx="8229600" cy="639762"/>
          </a:xfrm>
          <a:solidFill>
            <a:srgbClr val="FFFF00"/>
          </a:solidFill>
        </p:spPr>
        <p:txBody>
          <a:bodyPr/>
          <a:lstStyle/>
          <a:p>
            <a:r>
              <a:rPr lang="fa-IR" altLang="en-US" sz="2500" dirty="0"/>
              <a:t>گروه ششم : عوارض غیر قابل انتظار از درمان  ( عوارض بیهوشی)</a:t>
            </a:r>
            <a:endParaRPr lang="en-US" altLang="en-US" sz="2500" dirty="0"/>
          </a:p>
        </p:txBody>
      </p:sp>
      <p:sp>
        <p:nvSpPr>
          <p:cNvPr id="454659" name="Content Placeholder 2"/>
          <p:cNvSpPr>
            <a:spLocks noGrp="1"/>
          </p:cNvSpPr>
          <p:nvPr>
            <p:ph idx="1"/>
          </p:nvPr>
        </p:nvSpPr>
        <p:spPr>
          <a:xfrm>
            <a:off x="457200" y="1143000"/>
            <a:ext cx="8229600" cy="4525963"/>
          </a:xfrm>
          <a:solidFill>
            <a:schemeClr val="bg1"/>
          </a:solidFill>
        </p:spPr>
        <p:txBody>
          <a:bodyPr/>
          <a:lstStyle/>
          <a:p>
            <a:r>
              <a:rPr lang="fa-IR" altLang="en-US" sz="2400" dirty="0"/>
              <a:t>این گروه اختصاص به سایر عوارض ناخواسته  ناشی از بیهوشی در حاملگی، زایمان و دوره نفاسی دارد.</a:t>
            </a:r>
          </a:p>
          <a:p>
            <a:r>
              <a:rPr lang="fa-IR" altLang="en-US" sz="2400" dirty="0"/>
              <a:t>کدهای این گروه در سه رده زیر قرار می گیرند:</a:t>
            </a:r>
          </a:p>
          <a:p>
            <a:endParaRPr lang="fa-IR" altLang="en-US" sz="2400" dirty="0"/>
          </a:p>
          <a:p>
            <a:pPr algn="l" rtl="0"/>
            <a:endParaRPr lang="fa-IR" altLang="en-US" sz="2400" dirty="0"/>
          </a:p>
          <a:p>
            <a:pPr algn="l" rtl="0"/>
            <a:endParaRPr lang="fa-IR" altLang="en-US" sz="2400" dirty="0"/>
          </a:p>
          <a:p>
            <a:pPr algn="l" rtl="0"/>
            <a:endParaRPr lang="fa-IR" altLang="en-US" sz="2400" dirty="0"/>
          </a:p>
          <a:p>
            <a:pPr algn="l" rtl="0"/>
            <a:endParaRPr lang="fa-IR" altLang="en-US" sz="2400" dirty="0"/>
          </a:p>
          <a:p>
            <a:pPr algn="l" rtl="0"/>
            <a:endParaRPr lang="fa-IR" altLang="en-US" sz="2400" dirty="0"/>
          </a:p>
        </p:txBody>
      </p:sp>
      <p:sp>
        <p:nvSpPr>
          <p:cNvPr id="45466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spcBef>
                <a:spcPct val="20000"/>
              </a:spcBef>
              <a:buFont typeface="Arial" panose="020B0604020202020204" pitchFamily="34" charset="0"/>
              <a:buChar char="•"/>
              <a:defRPr sz="3200">
                <a:solidFill>
                  <a:schemeClr val="tx1"/>
                </a:solidFill>
                <a:latin typeface="Times New Roman" panose="02020603050405020304" pitchFamily="18" charset="0"/>
                <a:cs typeface="B Mitra" panose="00000400000000000000" pitchFamily="2" charset="-78"/>
              </a:defRPr>
            </a:lvl1pPr>
            <a:lvl2pPr marL="742950" indent="-285750" algn="r" rtl="1">
              <a:spcBef>
                <a:spcPct val="20000"/>
              </a:spcBef>
              <a:buFont typeface="Arial" panose="020B0604020202020204" pitchFamily="34" charset="0"/>
              <a:buChar char="–"/>
              <a:defRPr sz="2800">
                <a:solidFill>
                  <a:schemeClr val="tx1"/>
                </a:solidFill>
                <a:latin typeface="Times New Roman" panose="02020603050405020304" pitchFamily="18" charset="0"/>
                <a:cs typeface="B Mitra" panose="00000400000000000000" pitchFamily="2" charset="-78"/>
              </a:defRPr>
            </a:lvl2pPr>
            <a:lvl3pPr marL="1143000" indent="-228600" algn="r" rtl="1">
              <a:spcBef>
                <a:spcPct val="20000"/>
              </a:spcBef>
              <a:buFont typeface="Arial" panose="020B0604020202020204" pitchFamily="34" charset="0"/>
              <a:buChar char="•"/>
              <a:defRPr sz="2400">
                <a:solidFill>
                  <a:schemeClr val="tx1"/>
                </a:solidFill>
                <a:latin typeface="Times New Roman" panose="02020603050405020304" pitchFamily="18" charset="0"/>
                <a:cs typeface="B Mitra" panose="00000400000000000000" pitchFamily="2" charset="-78"/>
              </a:defRPr>
            </a:lvl3pPr>
            <a:lvl4pPr marL="1600200" indent="-228600" algn="r" rtl="1">
              <a:spcBef>
                <a:spcPct val="20000"/>
              </a:spcBef>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4pPr>
            <a:lvl5pPr marL="2057400" indent="-228600" algn="r" rtl="1">
              <a:spcBef>
                <a:spcPct val="20000"/>
              </a:spcBef>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5pPr>
            <a:lvl6pPr marL="25146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6pPr>
            <a:lvl7pPr marL="29718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7pPr>
            <a:lvl8pPr marL="34290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8pPr>
            <a:lvl9pPr marL="38862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9pPr>
          </a:lstStyle>
          <a:p>
            <a:pPr algn="l" rtl="0">
              <a:spcBef>
                <a:spcPct val="0"/>
              </a:spcBef>
              <a:buFontTx/>
              <a:buNone/>
            </a:pPr>
            <a:fld id="{5B3A7B9A-63C9-4FAD-8289-920A9688300A}" type="slidenum">
              <a:rPr lang="ar-SA" altLang="en-US" sz="1200" smtClean="0">
                <a:solidFill>
                  <a:srgbClr val="898989"/>
                </a:solidFill>
                <a:cs typeface="Arial" panose="020B0604020202020204" pitchFamily="34" charset="0"/>
              </a:rPr>
              <a:pPr algn="l" rtl="0">
                <a:spcBef>
                  <a:spcPct val="0"/>
                </a:spcBef>
                <a:buFontTx/>
                <a:buNone/>
              </a:pPr>
              <a:t>36</a:t>
            </a:fld>
            <a:endParaRPr lang="en-US" altLang="en-US" sz="1200">
              <a:solidFill>
                <a:srgbClr val="898989"/>
              </a:solidFill>
              <a:cs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3375645740"/>
              </p:ext>
            </p:extLst>
          </p:nvPr>
        </p:nvGraphicFramePr>
        <p:xfrm>
          <a:off x="1143000" y="2895600"/>
          <a:ext cx="7239000" cy="1450411"/>
        </p:xfrm>
        <a:graphic>
          <a:graphicData uri="http://schemas.openxmlformats.org/drawingml/2006/table">
            <a:tbl>
              <a:tblPr/>
              <a:tblGrid>
                <a:gridCol w="523390">
                  <a:extLst>
                    <a:ext uri="{9D8B030D-6E8A-4147-A177-3AD203B41FA5}">
                      <a16:colId xmlns:a16="http://schemas.microsoft.com/office/drawing/2014/main" val="20000"/>
                    </a:ext>
                  </a:extLst>
                </a:gridCol>
                <a:gridCol w="3103482">
                  <a:extLst>
                    <a:ext uri="{9D8B030D-6E8A-4147-A177-3AD203B41FA5}">
                      <a16:colId xmlns:a16="http://schemas.microsoft.com/office/drawing/2014/main" val="20001"/>
                    </a:ext>
                  </a:extLst>
                </a:gridCol>
                <a:gridCol w="3612128">
                  <a:extLst>
                    <a:ext uri="{9D8B030D-6E8A-4147-A177-3AD203B41FA5}">
                      <a16:colId xmlns:a16="http://schemas.microsoft.com/office/drawing/2014/main" val="20002"/>
                    </a:ext>
                  </a:extLst>
                </a:gridCol>
              </a:tblGrid>
              <a:tr h="358143">
                <a:tc>
                  <a:txBody>
                    <a:bodyPr/>
                    <a:lstStyle/>
                    <a:p>
                      <a:pPr algn="l" fontAlgn="ctr"/>
                      <a:r>
                        <a:rPr lang="en-US" sz="800" b="1" i="0" u="none" strike="noStrike" dirty="0">
                          <a:effectLst/>
                          <a:latin typeface="Arial" panose="020B0604020202020204" pitchFamily="34" charset="0"/>
                        </a:rPr>
                        <a:t>O29</a:t>
                      </a:r>
                    </a:p>
                  </a:txBody>
                  <a:tcPr marL="6285" marR="6285" marT="62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800" b="1" i="0" u="none" strike="noStrike" dirty="0">
                          <a:effectLst/>
                          <a:latin typeface="Arial" panose="020B0604020202020204" pitchFamily="34" charset="0"/>
                        </a:rPr>
                        <a:t>Complications of </a:t>
                      </a:r>
                      <a:r>
                        <a:rPr lang="en-US" sz="800" b="1" i="0" u="none" strike="noStrike" dirty="0" err="1">
                          <a:effectLst/>
                          <a:latin typeface="Arial" panose="020B0604020202020204" pitchFamily="34" charset="0"/>
                        </a:rPr>
                        <a:t>anaesthesia</a:t>
                      </a:r>
                      <a:r>
                        <a:rPr lang="en-US" sz="800" b="1" i="0" u="none" strike="noStrike" dirty="0">
                          <a:effectLst/>
                          <a:latin typeface="Arial" panose="020B0604020202020204" pitchFamily="34" charset="0"/>
                        </a:rPr>
                        <a:t> during pregnancy</a:t>
                      </a:r>
                    </a:p>
                  </a:txBody>
                  <a:tcPr marL="6285" marR="6285" marT="62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r" rtl="1" fontAlgn="ctr"/>
                      <a:r>
                        <a:rPr lang="fa-IR" sz="900" b="0" i="0" u="none" strike="noStrike" dirty="0">
                          <a:effectLst/>
                          <a:latin typeface="B Koodak" panose="00000700000000000000" pitchFamily="2" charset="-78"/>
                          <a:cs typeface="B Koodak" panose="00000700000000000000" pitchFamily="2" charset="-78"/>
                        </a:rPr>
                        <a:t>عوارض بيهوشي طي بارداری  </a:t>
                      </a:r>
                    </a:p>
                  </a:txBody>
                  <a:tcPr marL="6285" marR="6285" marT="62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358143">
                <a:tc>
                  <a:txBody>
                    <a:bodyPr/>
                    <a:lstStyle/>
                    <a:p>
                      <a:pPr marL="0" algn="l" defTabSz="914400" rtl="1" eaLnBrk="1" fontAlgn="ctr" latinLnBrk="0" hangingPunct="1"/>
                      <a:r>
                        <a:rPr lang="en-US" sz="800" b="1" i="0" u="none" strike="noStrike" kern="1200" dirty="0">
                          <a:solidFill>
                            <a:schemeClr val="tx1"/>
                          </a:solidFill>
                          <a:effectLst/>
                          <a:latin typeface="Arial" panose="020B0604020202020204" pitchFamily="34" charset="0"/>
                          <a:ea typeface="+mn-ea"/>
                          <a:cs typeface="+mn-cs"/>
                        </a:rPr>
                        <a:t>O74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1" i="0" u="none" strike="noStrike" kern="1200" dirty="0">
                          <a:solidFill>
                            <a:schemeClr val="tx1"/>
                          </a:solidFill>
                          <a:effectLst/>
                          <a:latin typeface="Arial" panose="020B0604020202020204" pitchFamily="34" charset="0"/>
                          <a:ea typeface="+mn-ea"/>
                          <a:cs typeface="+mn-cs"/>
                        </a:rPr>
                        <a:t>Complications of </a:t>
                      </a:r>
                      <a:r>
                        <a:rPr lang="en-US" sz="800" b="1" i="0" u="none" strike="noStrike" kern="1200" dirty="0" err="1">
                          <a:solidFill>
                            <a:schemeClr val="tx1"/>
                          </a:solidFill>
                          <a:effectLst/>
                          <a:latin typeface="Arial" panose="020B0604020202020204" pitchFamily="34" charset="0"/>
                          <a:ea typeface="+mn-ea"/>
                          <a:cs typeface="+mn-cs"/>
                        </a:rPr>
                        <a:t>anaesthesia</a:t>
                      </a:r>
                      <a:r>
                        <a:rPr lang="en-US" sz="800" b="1" i="0" u="none" strike="noStrike" kern="1200" dirty="0">
                          <a:solidFill>
                            <a:schemeClr val="tx1"/>
                          </a:solidFill>
                          <a:effectLst/>
                          <a:latin typeface="Arial" panose="020B0604020202020204" pitchFamily="34" charset="0"/>
                          <a:ea typeface="+mn-ea"/>
                          <a:cs typeface="+mn-cs"/>
                        </a:rPr>
                        <a:t> during </a:t>
                      </a:r>
                      <a:r>
                        <a:rPr lang="en-US" sz="800" b="1" i="0" u="none" strike="noStrike" kern="1200" dirty="0" err="1">
                          <a:solidFill>
                            <a:schemeClr val="tx1"/>
                          </a:solidFill>
                          <a:effectLst/>
                          <a:latin typeface="Arial" panose="020B0604020202020204" pitchFamily="34" charset="0"/>
                          <a:ea typeface="+mn-ea"/>
                          <a:cs typeface="+mn-cs"/>
                        </a:rPr>
                        <a:t>labour</a:t>
                      </a:r>
                      <a:r>
                        <a:rPr lang="en-US" sz="800" b="1" i="0" u="none" strike="noStrike" kern="1200" dirty="0">
                          <a:solidFill>
                            <a:schemeClr val="tx1"/>
                          </a:solidFill>
                          <a:effectLst/>
                          <a:latin typeface="Arial" panose="020B0604020202020204" pitchFamily="34" charset="0"/>
                          <a:ea typeface="+mn-ea"/>
                          <a:cs typeface="+mn-cs"/>
                        </a:rPr>
                        <a:t> and delivery</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r" defTabSz="914400" rtl="1" eaLnBrk="1" fontAlgn="ctr" latinLnBrk="0" hangingPunct="1"/>
                      <a:r>
                        <a:rPr lang="fa-IR" sz="900" b="0" i="0" u="none" strike="noStrike" kern="1200" dirty="0">
                          <a:solidFill>
                            <a:schemeClr val="tx1"/>
                          </a:solidFill>
                          <a:effectLst/>
                          <a:latin typeface="B Koodak" panose="00000700000000000000" pitchFamily="2" charset="-78"/>
                          <a:ea typeface="+mn-ea"/>
                          <a:cs typeface="B Koodak" panose="00000700000000000000" pitchFamily="2" charset="-78"/>
                        </a:rPr>
                        <a:t>عوارض بیهوشی طی زایمان  شامل : عوارض مادري ناشي از تجويز يك بيهوشي عمومي يا موضعي ، ضد درد و يا خواب آور طي زايمان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1"/>
                  </a:ext>
                </a:extLst>
              </a:tr>
              <a:tr h="734125">
                <a:tc>
                  <a:txBody>
                    <a:bodyPr/>
                    <a:lstStyle/>
                    <a:p>
                      <a:pPr marL="0" algn="l" defTabSz="914400" rtl="1" eaLnBrk="1" fontAlgn="ctr" latinLnBrk="0" hangingPunct="1"/>
                      <a:r>
                        <a:rPr lang="en-US" sz="800" b="1" i="0" u="none" strike="noStrike" kern="1200" dirty="0">
                          <a:solidFill>
                            <a:schemeClr val="tx1"/>
                          </a:solidFill>
                          <a:effectLst/>
                          <a:latin typeface="Arial" panose="020B0604020202020204" pitchFamily="34" charset="0"/>
                          <a:ea typeface="+mn-ea"/>
                          <a:cs typeface="+mn-cs"/>
                        </a:rPr>
                        <a:t>O89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1" i="0" u="none" strike="noStrike" kern="1200" dirty="0">
                          <a:solidFill>
                            <a:schemeClr val="tx1"/>
                          </a:solidFill>
                          <a:effectLst/>
                          <a:latin typeface="Arial" panose="020B0604020202020204" pitchFamily="34" charset="0"/>
                          <a:ea typeface="+mn-ea"/>
                          <a:cs typeface="+mn-cs"/>
                        </a:rPr>
                        <a:t>Complications of </a:t>
                      </a:r>
                      <a:r>
                        <a:rPr lang="en-US" sz="800" b="1" i="0" u="none" strike="noStrike" kern="1200" dirty="0" err="1">
                          <a:solidFill>
                            <a:schemeClr val="tx1"/>
                          </a:solidFill>
                          <a:effectLst/>
                          <a:latin typeface="Arial" panose="020B0604020202020204" pitchFamily="34" charset="0"/>
                          <a:ea typeface="+mn-ea"/>
                          <a:cs typeface="+mn-cs"/>
                        </a:rPr>
                        <a:t>anaesthesia</a:t>
                      </a:r>
                      <a:r>
                        <a:rPr lang="en-US" sz="800" b="1" i="0" u="none" strike="noStrike" kern="1200" dirty="0">
                          <a:solidFill>
                            <a:schemeClr val="tx1"/>
                          </a:solidFill>
                          <a:effectLst/>
                          <a:latin typeface="Arial" panose="020B0604020202020204" pitchFamily="34" charset="0"/>
                          <a:ea typeface="+mn-ea"/>
                          <a:cs typeface="+mn-cs"/>
                        </a:rPr>
                        <a:t> during the </a:t>
                      </a:r>
                      <a:r>
                        <a:rPr lang="en-US" sz="800" b="1" i="0" u="none" strike="noStrike" kern="1200" dirty="0" err="1">
                          <a:solidFill>
                            <a:schemeClr val="tx1"/>
                          </a:solidFill>
                          <a:effectLst/>
                          <a:latin typeface="Arial" panose="020B0604020202020204" pitchFamily="34" charset="0"/>
                          <a:ea typeface="+mn-ea"/>
                          <a:cs typeface="+mn-cs"/>
                        </a:rPr>
                        <a:t>puerperium</a:t>
                      </a:r>
                      <a:endParaRPr lang="en-US" sz="800" b="1" i="0" u="none" strike="noStrike" kern="1200" dirty="0">
                        <a:solidFill>
                          <a:schemeClr val="tx1"/>
                        </a:solidFill>
                        <a:effectLst/>
                        <a:latin typeface="Arial" panose="020B0604020202020204" pitchFamily="34" charset="0"/>
                        <a:ea typeface="+mn-ea"/>
                        <a:cs typeface="+mn-cs"/>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r" defTabSz="914400" rtl="1" eaLnBrk="1" fontAlgn="ctr" latinLnBrk="0" hangingPunct="1"/>
                      <a:r>
                        <a:rPr lang="fa-IR" sz="900" b="0" i="0" u="none" strike="noStrike" kern="1200" dirty="0">
                          <a:solidFill>
                            <a:schemeClr val="tx1"/>
                          </a:solidFill>
                          <a:effectLst/>
                          <a:latin typeface="B Koodak" panose="00000700000000000000" pitchFamily="2" charset="-78"/>
                          <a:ea typeface="+mn-ea"/>
                          <a:cs typeface="B Koodak" panose="00000700000000000000" pitchFamily="2" charset="-78"/>
                        </a:rPr>
                        <a:t>عوارض بيهوشي پس از زایمان شامل : عوارض مادري تجويز يك داروي بيهوشي عمومي يا موضعي، ضد درد يا ساير خواب اورها در دوره نفاس</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8542910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accent6">
            <a:lumMod val="75000"/>
          </a:schemeClr>
        </a:solidFill>
        <a:effectLst/>
      </p:bgPr>
    </p:bg>
    <p:spTree>
      <p:nvGrpSpPr>
        <p:cNvPr id="1" name=""/>
        <p:cNvGrpSpPr/>
        <p:nvPr/>
      </p:nvGrpSpPr>
      <p:grpSpPr>
        <a:xfrm>
          <a:off x="0" y="0"/>
          <a:ext cx="0" cy="0"/>
          <a:chOff x="0" y="0"/>
          <a:chExt cx="0" cy="0"/>
        </a:xfrm>
      </p:grpSpPr>
      <p:sp>
        <p:nvSpPr>
          <p:cNvPr id="454658" name="Title 1"/>
          <p:cNvSpPr>
            <a:spLocks noGrp="1"/>
          </p:cNvSpPr>
          <p:nvPr>
            <p:ph type="title"/>
          </p:nvPr>
        </p:nvSpPr>
        <p:spPr>
          <a:xfrm>
            <a:off x="457200" y="274638"/>
            <a:ext cx="8229600" cy="639762"/>
          </a:xfrm>
          <a:solidFill>
            <a:srgbClr val="FFFF00"/>
          </a:solidFill>
        </p:spPr>
        <p:txBody>
          <a:bodyPr/>
          <a:lstStyle/>
          <a:p>
            <a:r>
              <a:rPr lang="fa-IR" altLang="en-US" sz="2500" dirty="0"/>
              <a:t>گروه هفتم : عوارض غیر مامایی </a:t>
            </a:r>
            <a:endParaRPr lang="en-US" altLang="en-US" sz="2500" dirty="0"/>
          </a:p>
        </p:txBody>
      </p:sp>
      <p:sp>
        <p:nvSpPr>
          <p:cNvPr id="454659" name="Content Placeholder 2"/>
          <p:cNvSpPr>
            <a:spLocks noGrp="1"/>
          </p:cNvSpPr>
          <p:nvPr>
            <p:ph idx="1"/>
          </p:nvPr>
        </p:nvSpPr>
        <p:spPr>
          <a:xfrm>
            <a:off x="228600" y="1142999"/>
            <a:ext cx="8610600" cy="5578475"/>
          </a:xfrm>
          <a:solidFill>
            <a:schemeClr val="bg1"/>
          </a:solidFill>
        </p:spPr>
        <p:txBody>
          <a:bodyPr/>
          <a:lstStyle/>
          <a:p>
            <a:r>
              <a:rPr lang="fa-IR" altLang="en-US" sz="2400" dirty="0"/>
              <a:t>این گروه اختصاص به بیماری های زمینه ای بیمار قبل از بارداری و یا بیماری های غیر مرتبط با بارداری دارد که  حاملگی، زایمان و دوره نفاسی تحت تاثیر قرار می دهند. </a:t>
            </a:r>
          </a:p>
          <a:p>
            <a:r>
              <a:rPr lang="fa-IR" altLang="en-US" sz="2400" dirty="0"/>
              <a:t>کدهای این گروه در رده های زیر قرار می گیرند:</a:t>
            </a:r>
          </a:p>
          <a:p>
            <a:endParaRPr lang="fa-IR" altLang="en-US" sz="2400" dirty="0"/>
          </a:p>
          <a:p>
            <a:endParaRPr lang="fa-IR" altLang="en-US" sz="2400" dirty="0"/>
          </a:p>
          <a:p>
            <a:pPr algn="l" rtl="0"/>
            <a:endParaRPr lang="fa-IR" altLang="en-US" sz="2400" dirty="0"/>
          </a:p>
          <a:p>
            <a:pPr algn="l" rtl="0"/>
            <a:endParaRPr lang="fa-IR" altLang="en-US" sz="2400" dirty="0"/>
          </a:p>
          <a:p>
            <a:pPr algn="l" rtl="0"/>
            <a:endParaRPr lang="fa-IR" altLang="en-US" sz="2400" dirty="0"/>
          </a:p>
          <a:p>
            <a:pPr algn="l" rtl="0"/>
            <a:endParaRPr lang="fa-IR" altLang="en-US" sz="2400" dirty="0"/>
          </a:p>
          <a:p>
            <a:pPr algn="l" rtl="0"/>
            <a:endParaRPr lang="fa-IR" altLang="en-US" sz="2400" dirty="0"/>
          </a:p>
        </p:txBody>
      </p:sp>
      <p:sp>
        <p:nvSpPr>
          <p:cNvPr id="45466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spcBef>
                <a:spcPct val="20000"/>
              </a:spcBef>
              <a:buFont typeface="Arial" panose="020B0604020202020204" pitchFamily="34" charset="0"/>
              <a:buChar char="•"/>
              <a:defRPr sz="3200">
                <a:solidFill>
                  <a:schemeClr val="tx1"/>
                </a:solidFill>
                <a:latin typeface="Times New Roman" panose="02020603050405020304" pitchFamily="18" charset="0"/>
                <a:cs typeface="B Mitra" panose="00000400000000000000" pitchFamily="2" charset="-78"/>
              </a:defRPr>
            </a:lvl1pPr>
            <a:lvl2pPr marL="742950" indent="-285750" algn="r" rtl="1">
              <a:spcBef>
                <a:spcPct val="20000"/>
              </a:spcBef>
              <a:buFont typeface="Arial" panose="020B0604020202020204" pitchFamily="34" charset="0"/>
              <a:buChar char="–"/>
              <a:defRPr sz="2800">
                <a:solidFill>
                  <a:schemeClr val="tx1"/>
                </a:solidFill>
                <a:latin typeface="Times New Roman" panose="02020603050405020304" pitchFamily="18" charset="0"/>
                <a:cs typeface="B Mitra" panose="00000400000000000000" pitchFamily="2" charset="-78"/>
              </a:defRPr>
            </a:lvl2pPr>
            <a:lvl3pPr marL="1143000" indent="-228600" algn="r" rtl="1">
              <a:spcBef>
                <a:spcPct val="20000"/>
              </a:spcBef>
              <a:buFont typeface="Arial" panose="020B0604020202020204" pitchFamily="34" charset="0"/>
              <a:buChar char="•"/>
              <a:defRPr sz="2400">
                <a:solidFill>
                  <a:schemeClr val="tx1"/>
                </a:solidFill>
                <a:latin typeface="Times New Roman" panose="02020603050405020304" pitchFamily="18" charset="0"/>
                <a:cs typeface="B Mitra" panose="00000400000000000000" pitchFamily="2" charset="-78"/>
              </a:defRPr>
            </a:lvl3pPr>
            <a:lvl4pPr marL="1600200" indent="-228600" algn="r" rtl="1">
              <a:spcBef>
                <a:spcPct val="20000"/>
              </a:spcBef>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4pPr>
            <a:lvl5pPr marL="2057400" indent="-228600" algn="r" rtl="1">
              <a:spcBef>
                <a:spcPct val="20000"/>
              </a:spcBef>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5pPr>
            <a:lvl6pPr marL="25146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6pPr>
            <a:lvl7pPr marL="29718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7pPr>
            <a:lvl8pPr marL="34290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8pPr>
            <a:lvl9pPr marL="38862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9pPr>
          </a:lstStyle>
          <a:p>
            <a:pPr algn="l" rtl="0">
              <a:spcBef>
                <a:spcPct val="0"/>
              </a:spcBef>
              <a:buFontTx/>
              <a:buNone/>
            </a:pPr>
            <a:fld id="{5B3A7B9A-63C9-4FAD-8289-920A9688300A}" type="slidenum">
              <a:rPr lang="ar-SA" altLang="en-US" sz="1200" smtClean="0">
                <a:solidFill>
                  <a:srgbClr val="898989"/>
                </a:solidFill>
                <a:cs typeface="Arial" panose="020B0604020202020204" pitchFamily="34" charset="0"/>
              </a:rPr>
              <a:pPr algn="l" rtl="0">
                <a:spcBef>
                  <a:spcPct val="0"/>
                </a:spcBef>
                <a:buFontTx/>
                <a:buNone/>
              </a:pPr>
              <a:t>37</a:t>
            </a:fld>
            <a:endParaRPr lang="en-US" altLang="en-US" sz="1200">
              <a:solidFill>
                <a:srgbClr val="898989"/>
              </a:solidFill>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1229034060"/>
              </p:ext>
            </p:extLst>
          </p:nvPr>
        </p:nvGraphicFramePr>
        <p:xfrm>
          <a:off x="457200" y="2514600"/>
          <a:ext cx="8229599" cy="4056185"/>
        </p:xfrm>
        <a:graphic>
          <a:graphicData uri="http://schemas.openxmlformats.org/drawingml/2006/table">
            <a:tbl>
              <a:tblPr rtl="1"/>
              <a:tblGrid>
                <a:gridCol w="4147922">
                  <a:extLst>
                    <a:ext uri="{9D8B030D-6E8A-4147-A177-3AD203B41FA5}">
                      <a16:colId xmlns:a16="http://schemas.microsoft.com/office/drawing/2014/main" val="20000"/>
                    </a:ext>
                  </a:extLst>
                </a:gridCol>
                <a:gridCol w="3522877">
                  <a:extLst>
                    <a:ext uri="{9D8B030D-6E8A-4147-A177-3AD203B41FA5}">
                      <a16:colId xmlns:a16="http://schemas.microsoft.com/office/drawing/2014/main" val="20001"/>
                    </a:ext>
                  </a:extLst>
                </a:gridCol>
                <a:gridCol w="558800">
                  <a:extLst>
                    <a:ext uri="{9D8B030D-6E8A-4147-A177-3AD203B41FA5}">
                      <a16:colId xmlns:a16="http://schemas.microsoft.com/office/drawing/2014/main" val="20002"/>
                    </a:ext>
                  </a:extLst>
                </a:gridCol>
              </a:tblGrid>
              <a:tr h="229450">
                <a:tc>
                  <a:txBody>
                    <a:bodyPr/>
                    <a:lstStyle/>
                    <a:p>
                      <a:pPr algn="r" rtl="1" fontAlgn="ctr"/>
                      <a:r>
                        <a:rPr lang="fa-IR" sz="1000" b="0" i="0" u="none" strike="noStrike" dirty="0">
                          <a:effectLst/>
                          <a:latin typeface="B Koodak" panose="00000700000000000000" pitchFamily="2" charset="-78"/>
                          <a:cs typeface="B Koodak" panose="00000700000000000000" pitchFamily="2" charset="-78"/>
                        </a:rPr>
                        <a:t>افزايش فشار خون از قبل موجود </a:t>
                      </a:r>
                    </a:p>
                  </a:txBody>
                  <a:tcPr marL="7648" marR="7648" marT="76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0" i="0" u="none" strike="noStrike" kern="1200" dirty="0">
                          <a:solidFill>
                            <a:schemeClr val="tx1"/>
                          </a:solidFill>
                          <a:effectLst/>
                          <a:latin typeface="Arial" panose="020B0604020202020204" pitchFamily="34" charset="0"/>
                          <a:ea typeface="+mn-ea"/>
                          <a:cs typeface="+mn-cs"/>
                        </a:rPr>
                        <a:t>Pre-existing hypertension complicating pregnancy, childbirth and the </a:t>
                      </a:r>
                      <a:r>
                        <a:rPr lang="en-US" sz="800" b="0" i="0" u="none" strike="noStrike" kern="1200" dirty="0" err="1">
                          <a:solidFill>
                            <a:schemeClr val="tx1"/>
                          </a:solidFill>
                          <a:effectLst/>
                          <a:latin typeface="Arial" panose="020B0604020202020204" pitchFamily="34" charset="0"/>
                          <a:ea typeface="+mn-ea"/>
                          <a:cs typeface="+mn-cs"/>
                        </a:rPr>
                        <a:t>puerperium</a:t>
                      </a:r>
                      <a:endParaRPr lang="en-US" sz="800" b="0" i="0" u="none" strike="noStrike" kern="1200" dirty="0">
                        <a:solidFill>
                          <a:schemeClr val="tx1"/>
                        </a:solidFill>
                        <a:effectLst/>
                        <a:latin typeface="Arial" panose="020B0604020202020204" pitchFamily="34" charset="0"/>
                        <a:ea typeface="+mn-ea"/>
                        <a:cs typeface="+mn-cs"/>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0" i="0" u="none" strike="noStrike" kern="1200">
                          <a:solidFill>
                            <a:schemeClr val="tx1"/>
                          </a:solidFill>
                          <a:effectLst/>
                          <a:latin typeface="Arial" panose="020B0604020202020204" pitchFamily="34" charset="0"/>
                          <a:ea typeface="+mn-ea"/>
                          <a:cs typeface="+mn-cs"/>
                        </a:rPr>
                        <a:t>O10</a:t>
                      </a:r>
                    </a:p>
                  </a:txBody>
                  <a:tcPr marL="7648" marR="7648" marT="76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0"/>
                  </a:ext>
                </a:extLst>
              </a:tr>
              <a:tr h="229450">
                <a:tc>
                  <a:txBody>
                    <a:bodyPr/>
                    <a:lstStyle/>
                    <a:p>
                      <a:pPr algn="r" rtl="1" fontAlgn="ctr"/>
                      <a:r>
                        <a:rPr lang="fa-IR" sz="1000" b="0" i="0" u="none" strike="noStrike">
                          <a:solidFill>
                            <a:srgbClr val="000000"/>
                          </a:solidFill>
                          <a:effectLst/>
                          <a:latin typeface="B Koodak" panose="00000700000000000000" pitchFamily="2" charset="-78"/>
                          <a:cs typeface="B Koodak" panose="00000700000000000000" pitchFamily="2" charset="-78"/>
                        </a:rPr>
                        <a:t>ديابت شيرين (از قبل موجود)</a:t>
                      </a:r>
                    </a:p>
                  </a:txBody>
                  <a:tcPr marL="7648" marR="7648" marT="76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0" i="0" u="none" strike="noStrike" kern="1200" dirty="0">
                          <a:solidFill>
                            <a:schemeClr val="tx1"/>
                          </a:solidFill>
                          <a:effectLst/>
                          <a:latin typeface="Arial" panose="020B0604020202020204" pitchFamily="34" charset="0"/>
                          <a:ea typeface="+mn-ea"/>
                          <a:cs typeface="+mn-cs"/>
                        </a:rPr>
                        <a:t>Diabetes mellitus in pregnancy</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0" i="0" u="none" strike="noStrike" kern="1200">
                          <a:solidFill>
                            <a:schemeClr val="tx1"/>
                          </a:solidFill>
                          <a:effectLst/>
                          <a:latin typeface="Arial" panose="020B0604020202020204" pitchFamily="34" charset="0"/>
                          <a:ea typeface="+mn-ea"/>
                          <a:cs typeface="+mn-cs"/>
                        </a:rPr>
                        <a:t>O24</a:t>
                      </a:r>
                    </a:p>
                  </a:txBody>
                  <a:tcPr marL="7648" marR="7648" marT="76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1"/>
                  </a:ext>
                </a:extLst>
              </a:tr>
              <a:tr h="229450">
                <a:tc>
                  <a:txBody>
                    <a:bodyPr/>
                    <a:lstStyle/>
                    <a:p>
                      <a:pPr algn="r" rtl="1" fontAlgn="ctr"/>
                      <a:r>
                        <a:rPr lang="fa-IR" sz="1000" b="0" i="0" u="none" strike="noStrike" dirty="0">
                          <a:solidFill>
                            <a:srgbClr val="000000"/>
                          </a:solidFill>
                          <a:effectLst/>
                          <a:latin typeface="B Koodak" panose="00000700000000000000" pitchFamily="2" charset="-78"/>
                          <a:cs typeface="B Koodak" panose="00000700000000000000" pitchFamily="2" charset="-78"/>
                        </a:rPr>
                        <a:t>بيماري عفوني يا انگلي که باعث ایجاد عارضه در بارداري و پس از زایمان شود</a:t>
                      </a:r>
                    </a:p>
                  </a:txBody>
                  <a:tcPr marL="7648" marR="7648" marT="76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0" i="0" u="none" strike="noStrike" kern="1200" dirty="0">
                          <a:solidFill>
                            <a:schemeClr val="tx1"/>
                          </a:solidFill>
                          <a:effectLst/>
                          <a:latin typeface="Arial" panose="020B0604020202020204" pitchFamily="34" charset="0"/>
                          <a:ea typeface="+mn-ea"/>
                          <a:cs typeface="+mn-cs"/>
                        </a:rPr>
                        <a:t>Maternal infectious and parasitic diseases classifiable elsewhere but complicating pregnancy, childbirth and the </a:t>
                      </a:r>
                      <a:r>
                        <a:rPr lang="en-US" sz="800" b="0" i="0" u="none" strike="noStrike" kern="1200" dirty="0" err="1">
                          <a:solidFill>
                            <a:schemeClr val="tx1"/>
                          </a:solidFill>
                          <a:effectLst/>
                          <a:latin typeface="Arial" panose="020B0604020202020204" pitchFamily="34" charset="0"/>
                          <a:ea typeface="+mn-ea"/>
                          <a:cs typeface="+mn-cs"/>
                        </a:rPr>
                        <a:t>puerperium</a:t>
                      </a:r>
                      <a:endParaRPr lang="en-US" sz="800" b="0" i="0" u="none" strike="noStrike" kern="1200" dirty="0">
                        <a:solidFill>
                          <a:schemeClr val="tx1"/>
                        </a:solidFill>
                        <a:effectLst/>
                        <a:latin typeface="Arial" panose="020B0604020202020204" pitchFamily="34" charset="0"/>
                        <a:ea typeface="+mn-ea"/>
                        <a:cs typeface="+mn-cs"/>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0" i="0" u="none" strike="noStrike" kern="1200" dirty="0">
                          <a:solidFill>
                            <a:schemeClr val="tx1"/>
                          </a:solidFill>
                          <a:effectLst/>
                          <a:latin typeface="Arial" panose="020B0604020202020204" pitchFamily="34" charset="0"/>
                          <a:ea typeface="+mn-ea"/>
                          <a:cs typeface="+mn-cs"/>
                        </a:rPr>
                        <a:t>O98</a:t>
                      </a:r>
                    </a:p>
                  </a:txBody>
                  <a:tcPr marL="7648" marR="7648" marT="76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2"/>
                  </a:ext>
                </a:extLst>
              </a:tr>
              <a:tr h="229450">
                <a:tc>
                  <a:txBody>
                    <a:bodyPr/>
                    <a:lstStyle/>
                    <a:p>
                      <a:pPr algn="r" rtl="1" fontAlgn="ctr"/>
                      <a:r>
                        <a:rPr lang="fa-IR" sz="1000" b="0" i="0" u="none" strike="noStrike">
                          <a:solidFill>
                            <a:srgbClr val="000000"/>
                          </a:solidFill>
                          <a:effectLst/>
                          <a:latin typeface="B Koodak" panose="00000700000000000000" pitchFamily="2" charset="-78"/>
                          <a:cs typeface="B Koodak" panose="00000700000000000000" pitchFamily="2" charset="-78"/>
                        </a:rPr>
                        <a:t>هپاتيت  ویروسی</a:t>
                      </a:r>
                    </a:p>
                  </a:txBody>
                  <a:tcPr marL="7648" marR="7648" marT="76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0" i="0" u="none" strike="noStrike" kern="1200" dirty="0">
                          <a:solidFill>
                            <a:schemeClr val="tx1"/>
                          </a:solidFill>
                          <a:effectLst/>
                          <a:latin typeface="Arial" panose="020B0604020202020204" pitchFamily="34" charset="0"/>
                          <a:ea typeface="+mn-ea"/>
                          <a:cs typeface="+mn-cs"/>
                        </a:rPr>
                        <a:t>Viral hepatitis complicating pregnancy, childbirth and the </a:t>
                      </a:r>
                      <a:r>
                        <a:rPr lang="en-US" sz="800" b="0" i="0" u="none" strike="noStrike" kern="1200" dirty="0" err="1">
                          <a:solidFill>
                            <a:schemeClr val="tx1"/>
                          </a:solidFill>
                          <a:effectLst/>
                          <a:latin typeface="Arial" panose="020B0604020202020204" pitchFamily="34" charset="0"/>
                          <a:ea typeface="+mn-ea"/>
                          <a:cs typeface="+mn-cs"/>
                        </a:rPr>
                        <a:t>puerperium</a:t>
                      </a:r>
                      <a:endParaRPr lang="en-US" sz="800" b="0" i="0" u="none" strike="noStrike" kern="1200" dirty="0">
                        <a:solidFill>
                          <a:schemeClr val="tx1"/>
                        </a:solidFill>
                        <a:effectLst/>
                        <a:latin typeface="Arial" panose="020B0604020202020204" pitchFamily="34" charset="0"/>
                        <a:ea typeface="+mn-ea"/>
                        <a:cs typeface="+mn-cs"/>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0" i="0" u="none" strike="noStrike" kern="1200" dirty="0">
                          <a:solidFill>
                            <a:schemeClr val="tx1"/>
                          </a:solidFill>
                          <a:effectLst/>
                          <a:latin typeface="Arial" panose="020B0604020202020204" pitchFamily="34" charset="0"/>
                          <a:ea typeface="+mn-ea"/>
                          <a:cs typeface="+mn-cs"/>
                        </a:rPr>
                        <a:t>O98.4</a:t>
                      </a:r>
                    </a:p>
                  </a:txBody>
                  <a:tcPr marL="7648" marR="7648" marT="76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3"/>
                  </a:ext>
                </a:extLst>
              </a:tr>
              <a:tr h="229450">
                <a:tc>
                  <a:txBody>
                    <a:bodyPr/>
                    <a:lstStyle/>
                    <a:p>
                      <a:pPr algn="r" rtl="1" fontAlgn="ctr"/>
                      <a:r>
                        <a:rPr lang="fa-IR" sz="1000" b="0" i="0" u="none" strike="noStrike" dirty="0">
                          <a:solidFill>
                            <a:srgbClr val="000000"/>
                          </a:solidFill>
                          <a:effectLst/>
                          <a:latin typeface="B Koodak" panose="00000700000000000000" pitchFamily="2" charset="-78"/>
                          <a:cs typeface="B Koodak" panose="00000700000000000000" pitchFamily="2" charset="-78"/>
                        </a:rPr>
                        <a:t> نقص سیستم ایمنی انسانی (   )</a:t>
                      </a:r>
                      <a:endParaRPr lang="en-US" sz="1000" b="0" i="0" u="none" strike="noStrike" dirty="0">
                        <a:solidFill>
                          <a:srgbClr val="000000"/>
                        </a:solidFill>
                        <a:effectLst/>
                        <a:latin typeface="B Koodak" panose="00000700000000000000" pitchFamily="2" charset="-78"/>
                        <a:cs typeface="B Koodak" panose="00000700000000000000" pitchFamily="2" charset="-78"/>
                      </a:endParaRPr>
                    </a:p>
                  </a:txBody>
                  <a:tcPr marL="7648" marR="7648" marT="76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0" i="0" u="none" strike="noStrike" kern="1200" dirty="0">
                          <a:solidFill>
                            <a:schemeClr val="tx1"/>
                          </a:solidFill>
                          <a:effectLst/>
                          <a:latin typeface="Arial" panose="020B0604020202020204" pitchFamily="34" charset="0"/>
                          <a:ea typeface="+mn-ea"/>
                          <a:cs typeface="+mn-cs"/>
                        </a:rPr>
                        <a:t>Human immunodeficiency [HIV] disease complicating pregnancy, childbirth and the </a:t>
                      </a:r>
                      <a:r>
                        <a:rPr lang="en-US" sz="800" b="0" i="0" u="none" strike="noStrike" kern="1200" dirty="0" err="1">
                          <a:solidFill>
                            <a:schemeClr val="tx1"/>
                          </a:solidFill>
                          <a:effectLst/>
                          <a:latin typeface="Arial" panose="020B0604020202020204" pitchFamily="34" charset="0"/>
                          <a:ea typeface="+mn-ea"/>
                          <a:cs typeface="+mn-cs"/>
                        </a:rPr>
                        <a:t>puerperium</a:t>
                      </a:r>
                      <a:endParaRPr lang="en-US" sz="800" b="0" i="0" u="none" strike="noStrike" kern="1200" dirty="0">
                        <a:solidFill>
                          <a:schemeClr val="tx1"/>
                        </a:solidFill>
                        <a:effectLst/>
                        <a:latin typeface="Arial" panose="020B0604020202020204" pitchFamily="34" charset="0"/>
                        <a:ea typeface="+mn-ea"/>
                        <a:cs typeface="+mn-cs"/>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0" i="0" u="none" strike="noStrike" kern="1200" dirty="0">
                          <a:solidFill>
                            <a:schemeClr val="tx1"/>
                          </a:solidFill>
                          <a:effectLst/>
                          <a:latin typeface="Arial" panose="020B0604020202020204" pitchFamily="34" charset="0"/>
                          <a:ea typeface="+mn-ea"/>
                          <a:cs typeface="+mn-cs"/>
                        </a:rPr>
                        <a:t>O98.7</a:t>
                      </a:r>
                    </a:p>
                  </a:txBody>
                  <a:tcPr marL="7648" marR="7648" marT="76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4"/>
                  </a:ext>
                </a:extLst>
              </a:tr>
              <a:tr h="229450">
                <a:tc>
                  <a:txBody>
                    <a:bodyPr/>
                    <a:lstStyle/>
                    <a:p>
                      <a:pPr algn="r" rtl="1" fontAlgn="ctr"/>
                      <a:r>
                        <a:rPr lang="fa-IR" sz="1000" b="0" i="0" u="none" strike="noStrike">
                          <a:solidFill>
                            <a:srgbClr val="000000"/>
                          </a:solidFill>
                          <a:effectLst/>
                          <a:latin typeface="B Koodak" panose="00000700000000000000" pitchFamily="2" charset="-78"/>
                          <a:cs typeface="B Koodak" panose="00000700000000000000" pitchFamily="2" charset="-78"/>
                        </a:rPr>
                        <a:t>آنمي </a:t>
                      </a:r>
                    </a:p>
                  </a:txBody>
                  <a:tcPr marL="7648" marR="7648" marT="76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0" i="0" u="none" strike="noStrike" kern="1200" dirty="0" err="1">
                          <a:solidFill>
                            <a:schemeClr val="tx1"/>
                          </a:solidFill>
                          <a:effectLst/>
                          <a:latin typeface="Arial" panose="020B0604020202020204" pitchFamily="34" charset="0"/>
                          <a:ea typeface="+mn-ea"/>
                          <a:cs typeface="+mn-cs"/>
                        </a:rPr>
                        <a:t>Anaemia</a:t>
                      </a:r>
                      <a:r>
                        <a:rPr lang="en-US" sz="800" b="0" i="0" u="none" strike="noStrike" kern="1200" dirty="0">
                          <a:solidFill>
                            <a:schemeClr val="tx1"/>
                          </a:solidFill>
                          <a:effectLst/>
                          <a:latin typeface="Arial" panose="020B0604020202020204" pitchFamily="34" charset="0"/>
                          <a:ea typeface="+mn-ea"/>
                          <a:cs typeface="+mn-cs"/>
                        </a:rPr>
                        <a:t> complicating pregnancy, childbirth and the </a:t>
                      </a:r>
                      <a:r>
                        <a:rPr lang="en-US" sz="800" b="0" i="0" u="none" strike="noStrike" kern="1200" dirty="0" err="1">
                          <a:solidFill>
                            <a:schemeClr val="tx1"/>
                          </a:solidFill>
                          <a:effectLst/>
                          <a:latin typeface="Arial" panose="020B0604020202020204" pitchFamily="34" charset="0"/>
                          <a:ea typeface="+mn-ea"/>
                          <a:cs typeface="+mn-cs"/>
                        </a:rPr>
                        <a:t>puerperium</a:t>
                      </a:r>
                      <a:endParaRPr lang="en-US" sz="800" b="0" i="0" u="none" strike="noStrike" kern="1200" dirty="0">
                        <a:solidFill>
                          <a:schemeClr val="tx1"/>
                        </a:solidFill>
                        <a:effectLst/>
                        <a:latin typeface="Arial" panose="020B0604020202020204" pitchFamily="34" charset="0"/>
                        <a:ea typeface="+mn-ea"/>
                        <a:cs typeface="+mn-cs"/>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0" i="0" u="none" strike="noStrike" kern="1200" dirty="0">
                          <a:solidFill>
                            <a:schemeClr val="tx1"/>
                          </a:solidFill>
                          <a:effectLst/>
                          <a:latin typeface="Arial" panose="020B0604020202020204" pitchFamily="34" charset="0"/>
                          <a:ea typeface="+mn-ea"/>
                          <a:cs typeface="+mn-cs"/>
                        </a:rPr>
                        <a:t>O99.0</a:t>
                      </a:r>
                    </a:p>
                  </a:txBody>
                  <a:tcPr marL="7648" marR="7648" marT="76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5"/>
                  </a:ext>
                </a:extLst>
              </a:tr>
              <a:tr h="229450">
                <a:tc>
                  <a:txBody>
                    <a:bodyPr/>
                    <a:lstStyle/>
                    <a:p>
                      <a:pPr algn="r" rtl="1" fontAlgn="ctr"/>
                      <a:r>
                        <a:rPr lang="fa-IR" sz="1000" b="0" i="0" u="none" strike="noStrike">
                          <a:solidFill>
                            <a:srgbClr val="000000"/>
                          </a:solidFill>
                          <a:effectLst/>
                          <a:latin typeface="B Koodak" panose="00000700000000000000" pitchFamily="2" charset="-78"/>
                          <a:cs typeface="B Koodak" panose="00000700000000000000" pitchFamily="2" charset="-78"/>
                        </a:rPr>
                        <a:t>سایربيماريهاي خوني و اندامهاي خونساز و ساير اختلالات خاص دستگاه ايمني </a:t>
                      </a:r>
                    </a:p>
                  </a:txBody>
                  <a:tcPr marL="7648" marR="7648" marT="76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0" i="0" u="none" strike="noStrike" kern="1200" dirty="0">
                          <a:solidFill>
                            <a:schemeClr val="tx1"/>
                          </a:solidFill>
                          <a:effectLst/>
                          <a:latin typeface="Arial" panose="020B0604020202020204" pitchFamily="34" charset="0"/>
                          <a:ea typeface="+mn-ea"/>
                          <a:cs typeface="+mn-cs"/>
                        </a:rPr>
                        <a:t>Other diseases of the blood and blood-forming organs and certain disorders involving the immune mechanism complicating pregnancy, childbirth and the </a:t>
                      </a:r>
                      <a:r>
                        <a:rPr lang="en-US" sz="800" b="0" i="0" u="none" strike="noStrike" kern="1200" dirty="0" err="1">
                          <a:solidFill>
                            <a:schemeClr val="tx1"/>
                          </a:solidFill>
                          <a:effectLst/>
                          <a:latin typeface="Arial" panose="020B0604020202020204" pitchFamily="34" charset="0"/>
                          <a:ea typeface="+mn-ea"/>
                          <a:cs typeface="+mn-cs"/>
                        </a:rPr>
                        <a:t>puerperium</a:t>
                      </a:r>
                      <a:endParaRPr lang="en-US" sz="800" b="0" i="0" u="none" strike="noStrike" kern="1200" dirty="0">
                        <a:solidFill>
                          <a:schemeClr val="tx1"/>
                        </a:solidFill>
                        <a:effectLst/>
                        <a:latin typeface="Arial" panose="020B0604020202020204" pitchFamily="34" charset="0"/>
                        <a:ea typeface="+mn-ea"/>
                        <a:cs typeface="+mn-cs"/>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0" i="0" u="none" strike="noStrike" kern="1200" dirty="0">
                          <a:solidFill>
                            <a:schemeClr val="tx1"/>
                          </a:solidFill>
                          <a:effectLst/>
                          <a:latin typeface="Arial" panose="020B0604020202020204" pitchFamily="34" charset="0"/>
                          <a:ea typeface="+mn-ea"/>
                          <a:cs typeface="+mn-cs"/>
                        </a:rPr>
                        <a:t>O99.1</a:t>
                      </a:r>
                    </a:p>
                  </a:txBody>
                  <a:tcPr marL="7648" marR="7648" marT="76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6"/>
                  </a:ext>
                </a:extLst>
              </a:tr>
              <a:tr h="229450">
                <a:tc>
                  <a:txBody>
                    <a:bodyPr/>
                    <a:lstStyle/>
                    <a:p>
                      <a:pPr algn="r" rtl="1" fontAlgn="ctr"/>
                      <a:r>
                        <a:rPr lang="fa-IR" sz="1000" b="0" i="0" u="none" strike="noStrike">
                          <a:solidFill>
                            <a:srgbClr val="000000"/>
                          </a:solidFill>
                          <a:effectLst/>
                          <a:latin typeface="B Koodak" panose="00000700000000000000" pitchFamily="2" charset="-78"/>
                          <a:cs typeface="B Koodak" panose="00000700000000000000" pitchFamily="2" charset="-78"/>
                        </a:rPr>
                        <a:t>بيماري هاي غدد درون ريز، تغذيه اي ، متابوليك </a:t>
                      </a:r>
                    </a:p>
                  </a:txBody>
                  <a:tcPr marL="7648" marR="7648" marT="76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0" i="0" u="none" strike="noStrike" kern="1200" dirty="0">
                          <a:solidFill>
                            <a:schemeClr val="tx1"/>
                          </a:solidFill>
                          <a:effectLst/>
                          <a:latin typeface="Arial" panose="020B0604020202020204" pitchFamily="34" charset="0"/>
                          <a:ea typeface="+mn-ea"/>
                          <a:cs typeface="+mn-cs"/>
                        </a:rPr>
                        <a:t>Endocrine, nutritional and metabolic diseases complicating pregnancy, childbirth and the </a:t>
                      </a:r>
                      <a:r>
                        <a:rPr lang="en-US" sz="800" b="0" i="0" u="none" strike="noStrike" kern="1200" dirty="0" err="1">
                          <a:solidFill>
                            <a:schemeClr val="tx1"/>
                          </a:solidFill>
                          <a:effectLst/>
                          <a:latin typeface="Arial" panose="020B0604020202020204" pitchFamily="34" charset="0"/>
                          <a:ea typeface="+mn-ea"/>
                          <a:cs typeface="+mn-cs"/>
                        </a:rPr>
                        <a:t>puerperium</a:t>
                      </a:r>
                      <a:endParaRPr lang="en-US" sz="800" b="0" i="0" u="none" strike="noStrike" kern="1200" dirty="0">
                        <a:solidFill>
                          <a:schemeClr val="tx1"/>
                        </a:solidFill>
                        <a:effectLst/>
                        <a:latin typeface="Arial" panose="020B0604020202020204" pitchFamily="34" charset="0"/>
                        <a:ea typeface="+mn-ea"/>
                        <a:cs typeface="+mn-cs"/>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0" i="0" u="none" strike="noStrike" kern="1200" dirty="0">
                          <a:solidFill>
                            <a:schemeClr val="tx1"/>
                          </a:solidFill>
                          <a:effectLst/>
                          <a:latin typeface="Arial" panose="020B0604020202020204" pitchFamily="34" charset="0"/>
                          <a:ea typeface="+mn-ea"/>
                          <a:cs typeface="+mn-cs"/>
                        </a:rPr>
                        <a:t>O99.2</a:t>
                      </a:r>
                    </a:p>
                  </a:txBody>
                  <a:tcPr marL="7648" marR="7648" marT="76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7"/>
                  </a:ext>
                </a:extLst>
              </a:tr>
              <a:tr h="229450">
                <a:tc>
                  <a:txBody>
                    <a:bodyPr/>
                    <a:lstStyle/>
                    <a:p>
                      <a:pPr algn="r" rtl="1" fontAlgn="ctr"/>
                      <a:r>
                        <a:rPr lang="fa-IR" sz="1000" b="0" i="0" u="none" strike="noStrike" dirty="0">
                          <a:solidFill>
                            <a:srgbClr val="000000"/>
                          </a:solidFill>
                          <a:effectLst/>
                          <a:latin typeface="B Koodak" panose="00000700000000000000" pitchFamily="2" charset="-78"/>
                          <a:cs typeface="B Koodak" panose="00000700000000000000" pitchFamily="2" charset="-78"/>
                        </a:rPr>
                        <a:t>اختلالات ذهني و بيماريهاي سيستم عصبي </a:t>
                      </a:r>
                    </a:p>
                  </a:txBody>
                  <a:tcPr marL="7648" marR="7648" marT="76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0" i="0" u="none" strike="noStrike" kern="1200" dirty="0">
                          <a:solidFill>
                            <a:schemeClr val="tx1"/>
                          </a:solidFill>
                          <a:effectLst/>
                          <a:latin typeface="Arial" panose="020B0604020202020204" pitchFamily="34" charset="0"/>
                          <a:ea typeface="+mn-ea"/>
                          <a:cs typeface="+mn-cs"/>
                        </a:rPr>
                        <a:t>Mental disorders and diseases of the nervous system complicating pregnancy, childbirth and the </a:t>
                      </a:r>
                      <a:r>
                        <a:rPr lang="en-US" sz="800" b="0" i="0" u="none" strike="noStrike" kern="1200" dirty="0" err="1">
                          <a:solidFill>
                            <a:schemeClr val="tx1"/>
                          </a:solidFill>
                          <a:effectLst/>
                          <a:latin typeface="Arial" panose="020B0604020202020204" pitchFamily="34" charset="0"/>
                          <a:ea typeface="+mn-ea"/>
                          <a:cs typeface="+mn-cs"/>
                        </a:rPr>
                        <a:t>puerperium</a:t>
                      </a:r>
                      <a:endParaRPr lang="en-US" sz="800" b="0" i="0" u="none" strike="noStrike" kern="1200" dirty="0">
                        <a:solidFill>
                          <a:schemeClr val="tx1"/>
                        </a:solidFill>
                        <a:effectLst/>
                        <a:latin typeface="Arial" panose="020B0604020202020204" pitchFamily="34" charset="0"/>
                        <a:ea typeface="+mn-ea"/>
                        <a:cs typeface="+mn-cs"/>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0" i="0" u="none" strike="noStrike" kern="1200" dirty="0">
                          <a:solidFill>
                            <a:schemeClr val="tx1"/>
                          </a:solidFill>
                          <a:effectLst/>
                          <a:latin typeface="Arial" panose="020B0604020202020204" pitchFamily="34" charset="0"/>
                          <a:ea typeface="+mn-ea"/>
                          <a:cs typeface="+mn-cs"/>
                        </a:rPr>
                        <a:t>O99.3</a:t>
                      </a:r>
                    </a:p>
                  </a:txBody>
                  <a:tcPr marL="7648" marR="7648" marT="76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8"/>
                  </a:ext>
                </a:extLst>
              </a:tr>
              <a:tr h="229450">
                <a:tc>
                  <a:txBody>
                    <a:bodyPr/>
                    <a:lstStyle/>
                    <a:p>
                      <a:pPr algn="r" rtl="1" fontAlgn="ctr"/>
                      <a:r>
                        <a:rPr lang="fa-IR" sz="1000" b="0" i="0" u="none" strike="noStrike">
                          <a:solidFill>
                            <a:srgbClr val="000000"/>
                          </a:solidFill>
                          <a:effectLst/>
                          <a:latin typeface="B Koodak" panose="00000700000000000000" pitchFamily="2" charset="-78"/>
                          <a:cs typeface="B Koodak" panose="00000700000000000000" pitchFamily="2" charset="-78"/>
                        </a:rPr>
                        <a:t>بيماريهاي دستگاه گردش خون </a:t>
                      </a:r>
                    </a:p>
                  </a:txBody>
                  <a:tcPr marL="7648" marR="7648" marT="76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0" i="0" u="none" strike="noStrike" kern="1200" dirty="0">
                          <a:solidFill>
                            <a:schemeClr val="tx1"/>
                          </a:solidFill>
                          <a:effectLst/>
                          <a:latin typeface="Arial" panose="020B0604020202020204" pitchFamily="34" charset="0"/>
                          <a:ea typeface="+mn-ea"/>
                          <a:cs typeface="+mn-cs"/>
                        </a:rPr>
                        <a:t>Diseases of the circulatory system complicating pregnancy, childbirth and the </a:t>
                      </a:r>
                      <a:r>
                        <a:rPr lang="en-US" sz="800" b="0" i="0" u="none" strike="noStrike" kern="1200" dirty="0" err="1">
                          <a:solidFill>
                            <a:schemeClr val="tx1"/>
                          </a:solidFill>
                          <a:effectLst/>
                          <a:latin typeface="Arial" panose="020B0604020202020204" pitchFamily="34" charset="0"/>
                          <a:ea typeface="+mn-ea"/>
                          <a:cs typeface="+mn-cs"/>
                        </a:rPr>
                        <a:t>puerperium</a:t>
                      </a:r>
                      <a:endParaRPr lang="en-US" sz="800" b="0" i="0" u="none" strike="noStrike" kern="1200" dirty="0">
                        <a:solidFill>
                          <a:schemeClr val="tx1"/>
                        </a:solidFill>
                        <a:effectLst/>
                        <a:latin typeface="Arial" panose="020B0604020202020204" pitchFamily="34" charset="0"/>
                        <a:ea typeface="+mn-ea"/>
                        <a:cs typeface="+mn-cs"/>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0" i="0" u="none" strike="noStrike" kern="1200" dirty="0">
                          <a:solidFill>
                            <a:schemeClr val="tx1"/>
                          </a:solidFill>
                          <a:effectLst/>
                          <a:latin typeface="Arial" panose="020B0604020202020204" pitchFamily="34" charset="0"/>
                          <a:ea typeface="+mn-ea"/>
                          <a:cs typeface="+mn-cs"/>
                        </a:rPr>
                        <a:t>O99.4</a:t>
                      </a:r>
                    </a:p>
                  </a:txBody>
                  <a:tcPr marL="7648" marR="7648" marT="76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9"/>
                  </a:ext>
                </a:extLst>
              </a:tr>
              <a:tr h="229450">
                <a:tc>
                  <a:txBody>
                    <a:bodyPr/>
                    <a:lstStyle/>
                    <a:p>
                      <a:pPr algn="r" rtl="1" fontAlgn="ctr"/>
                      <a:r>
                        <a:rPr lang="fa-IR" sz="1000" b="0" i="0" u="none" strike="noStrike">
                          <a:solidFill>
                            <a:srgbClr val="000000"/>
                          </a:solidFill>
                          <a:effectLst/>
                          <a:latin typeface="B Koodak" panose="00000700000000000000" pitchFamily="2" charset="-78"/>
                          <a:cs typeface="B Koodak" panose="00000700000000000000" pitchFamily="2" charset="-78"/>
                        </a:rPr>
                        <a:t>ناهنجاریهای مادرزادی دستگاه گردش خون </a:t>
                      </a:r>
                    </a:p>
                  </a:txBody>
                  <a:tcPr marL="7648" marR="7648" marT="76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0" i="0" u="none" strike="noStrike" kern="1200" dirty="0">
                          <a:solidFill>
                            <a:schemeClr val="tx1"/>
                          </a:solidFill>
                          <a:effectLst/>
                          <a:latin typeface="Arial" panose="020B0604020202020204" pitchFamily="34" charset="0"/>
                          <a:ea typeface="+mn-ea"/>
                          <a:cs typeface="+mn-cs"/>
                        </a:rPr>
                        <a:t> Neoplasms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0" i="0" u="none" strike="noStrike" kern="1200" dirty="0">
                          <a:solidFill>
                            <a:schemeClr val="tx1"/>
                          </a:solidFill>
                          <a:effectLst/>
                          <a:latin typeface="Arial" panose="020B0604020202020204" pitchFamily="34" charset="0"/>
                          <a:ea typeface="+mn-ea"/>
                          <a:cs typeface="+mn-cs"/>
                        </a:rPr>
                        <a:t>Q20-Q28</a:t>
                      </a:r>
                    </a:p>
                  </a:txBody>
                  <a:tcPr marL="7648" marR="7648" marT="76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10"/>
                  </a:ext>
                </a:extLst>
              </a:tr>
              <a:tr h="229450">
                <a:tc>
                  <a:txBody>
                    <a:bodyPr/>
                    <a:lstStyle/>
                    <a:p>
                      <a:pPr algn="r" rtl="1" fontAlgn="ctr"/>
                      <a:r>
                        <a:rPr lang="fa-IR" sz="1000" b="0" i="0" u="none" strike="noStrike">
                          <a:solidFill>
                            <a:srgbClr val="000000"/>
                          </a:solidFill>
                          <a:effectLst/>
                          <a:latin typeface="B Koodak" panose="00000700000000000000" pitchFamily="2" charset="-78"/>
                          <a:cs typeface="B Koodak" panose="00000700000000000000" pitchFamily="2" charset="-78"/>
                        </a:rPr>
                        <a:t>بيماريهاي دستگاه تنفس </a:t>
                      </a:r>
                    </a:p>
                  </a:txBody>
                  <a:tcPr marL="7648" marR="7648" marT="76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0" i="0" u="none" strike="noStrike" kern="1200" dirty="0">
                          <a:solidFill>
                            <a:schemeClr val="tx1"/>
                          </a:solidFill>
                          <a:effectLst/>
                          <a:latin typeface="Arial" panose="020B0604020202020204" pitchFamily="34" charset="0"/>
                          <a:ea typeface="+mn-ea"/>
                          <a:cs typeface="+mn-cs"/>
                        </a:rPr>
                        <a:t>Diseases of the respiratory system complicating pregnancy, childbirth and the </a:t>
                      </a:r>
                      <a:r>
                        <a:rPr lang="en-US" sz="800" b="0" i="0" u="none" strike="noStrike" kern="1200" dirty="0" err="1">
                          <a:solidFill>
                            <a:schemeClr val="tx1"/>
                          </a:solidFill>
                          <a:effectLst/>
                          <a:latin typeface="Arial" panose="020B0604020202020204" pitchFamily="34" charset="0"/>
                          <a:ea typeface="+mn-ea"/>
                          <a:cs typeface="+mn-cs"/>
                        </a:rPr>
                        <a:t>puerperium</a:t>
                      </a:r>
                      <a:endParaRPr lang="en-US" sz="800" b="0" i="0" u="none" strike="noStrike" kern="1200" dirty="0">
                        <a:solidFill>
                          <a:schemeClr val="tx1"/>
                        </a:solidFill>
                        <a:effectLst/>
                        <a:latin typeface="Arial" panose="020B0604020202020204" pitchFamily="34" charset="0"/>
                        <a:ea typeface="+mn-ea"/>
                        <a:cs typeface="+mn-cs"/>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0" i="0" u="none" strike="noStrike" kern="1200" dirty="0">
                          <a:solidFill>
                            <a:schemeClr val="tx1"/>
                          </a:solidFill>
                          <a:effectLst/>
                          <a:latin typeface="Arial" panose="020B0604020202020204" pitchFamily="34" charset="0"/>
                          <a:ea typeface="+mn-ea"/>
                          <a:cs typeface="+mn-cs"/>
                        </a:rPr>
                        <a:t>O99.5</a:t>
                      </a:r>
                    </a:p>
                  </a:txBody>
                  <a:tcPr marL="7648" marR="7648" marT="76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11"/>
                  </a:ext>
                </a:extLst>
              </a:tr>
              <a:tr h="229450">
                <a:tc>
                  <a:txBody>
                    <a:bodyPr/>
                    <a:lstStyle/>
                    <a:p>
                      <a:pPr algn="r" rtl="1" fontAlgn="ctr"/>
                      <a:r>
                        <a:rPr lang="fa-IR" sz="1000" b="0" i="0" u="none" strike="noStrike">
                          <a:solidFill>
                            <a:srgbClr val="000000"/>
                          </a:solidFill>
                          <a:effectLst/>
                          <a:latin typeface="B Koodak" panose="00000700000000000000" pitchFamily="2" charset="-78"/>
                          <a:cs typeface="B Koodak" panose="00000700000000000000" pitchFamily="2" charset="-78"/>
                        </a:rPr>
                        <a:t>بيماريهاي دستگاه گوارش </a:t>
                      </a:r>
                    </a:p>
                  </a:txBody>
                  <a:tcPr marL="7648" marR="7648" marT="76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0" i="0" u="none" strike="noStrike" kern="1200" dirty="0">
                          <a:solidFill>
                            <a:schemeClr val="tx1"/>
                          </a:solidFill>
                          <a:effectLst/>
                          <a:latin typeface="Arial" panose="020B0604020202020204" pitchFamily="34" charset="0"/>
                          <a:ea typeface="+mn-ea"/>
                          <a:cs typeface="+mn-cs"/>
                        </a:rPr>
                        <a:t>Diseases of the digestive system complicating pregnancy, childbirth and the </a:t>
                      </a:r>
                      <a:r>
                        <a:rPr lang="en-US" sz="800" b="0" i="0" u="none" strike="noStrike" kern="1200" dirty="0" err="1">
                          <a:solidFill>
                            <a:schemeClr val="tx1"/>
                          </a:solidFill>
                          <a:effectLst/>
                          <a:latin typeface="Arial" panose="020B0604020202020204" pitchFamily="34" charset="0"/>
                          <a:ea typeface="+mn-ea"/>
                          <a:cs typeface="+mn-cs"/>
                        </a:rPr>
                        <a:t>puerperium</a:t>
                      </a:r>
                      <a:endParaRPr lang="en-US" sz="800" b="0" i="0" u="none" strike="noStrike" kern="1200" dirty="0">
                        <a:solidFill>
                          <a:schemeClr val="tx1"/>
                        </a:solidFill>
                        <a:effectLst/>
                        <a:latin typeface="Arial" panose="020B0604020202020204" pitchFamily="34" charset="0"/>
                        <a:ea typeface="+mn-ea"/>
                        <a:cs typeface="+mn-cs"/>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0" i="0" u="none" strike="noStrike" kern="1200" dirty="0">
                          <a:solidFill>
                            <a:schemeClr val="tx1"/>
                          </a:solidFill>
                          <a:effectLst/>
                          <a:latin typeface="Arial" panose="020B0604020202020204" pitchFamily="34" charset="0"/>
                          <a:ea typeface="+mn-ea"/>
                          <a:cs typeface="+mn-cs"/>
                        </a:rPr>
                        <a:t>O99.6</a:t>
                      </a:r>
                    </a:p>
                  </a:txBody>
                  <a:tcPr marL="7648" marR="7648" marT="76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12"/>
                  </a:ext>
                </a:extLst>
              </a:tr>
              <a:tr h="229450">
                <a:tc>
                  <a:txBody>
                    <a:bodyPr/>
                    <a:lstStyle/>
                    <a:p>
                      <a:pPr algn="r" rtl="1" fontAlgn="ctr"/>
                      <a:r>
                        <a:rPr lang="fa-IR" sz="1000" b="0" i="0" u="none" strike="noStrike">
                          <a:solidFill>
                            <a:srgbClr val="000000"/>
                          </a:solidFill>
                          <a:effectLst/>
                          <a:latin typeface="B Koodak" panose="00000700000000000000" pitchFamily="2" charset="-78"/>
                          <a:cs typeface="B Koodak" panose="00000700000000000000" pitchFamily="2" charset="-78"/>
                        </a:rPr>
                        <a:t>بيماريهاي پوست و بافت زير پوستي </a:t>
                      </a:r>
                    </a:p>
                  </a:txBody>
                  <a:tcPr marL="7648" marR="7648" marT="76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0" i="0" u="none" strike="noStrike" kern="1200" dirty="0">
                          <a:solidFill>
                            <a:schemeClr val="tx1"/>
                          </a:solidFill>
                          <a:effectLst/>
                          <a:latin typeface="Arial" panose="020B0604020202020204" pitchFamily="34" charset="0"/>
                          <a:ea typeface="+mn-ea"/>
                          <a:cs typeface="+mn-cs"/>
                        </a:rPr>
                        <a:t>Diseases of the skin and subcutaneous tissue complicating pregnancy, childbirth and the </a:t>
                      </a:r>
                      <a:r>
                        <a:rPr lang="en-US" sz="800" b="0" i="0" u="none" strike="noStrike" kern="1200" dirty="0" err="1">
                          <a:solidFill>
                            <a:schemeClr val="tx1"/>
                          </a:solidFill>
                          <a:effectLst/>
                          <a:latin typeface="Arial" panose="020B0604020202020204" pitchFamily="34" charset="0"/>
                          <a:ea typeface="+mn-ea"/>
                          <a:cs typeface="+mn-cs"/>
                        </a:rPr>
                        <a:t>puerperium</a:t>
                      </a:r>
                      <a:endParaRPr lang="en-US" sz="800" b="0" i="0" u="none" strike="noStrike" kern="1200" dirty="0">
                        <a:solidFill>
                          <a:schemeClr val="tx1"/>
                        </a:solidFill>
                        <a:effectLst/>
                        <a:latin typeface="Arial" panose="020B0604020202020204" pitchFamily="34" charset="0"/>
                        <a:ea typeface="+mn-ea"/>
                        <a:cs typeface="+mn-cs"/>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0" i="0" u="none" strike="noStrike" kern="1200">
                          <a:solidFill>
                            <a:schemeClr val="tx1"/>
                          </a:solidFill>
                          <a:effectLst/>
                          <a:latin typeface="Arial" panose="020B0604020202020204" pitchFamily="34" charset="0"/>
                          <a:ea typeface="+mn-ea"/>
                          <a:cs typeface="+mn-cs"/>
                        </a:rPr>
                        <a:t>O99.7</a:t>
                      </a:r>
                    </a:p>
                  </a:txBody>
                  <a:tcPr marL="7648" marR="7648" marT="76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13"/>
                  </a:ext>
                </a:extLst>
              </a:tr>
              <a:tr h="229450">
                <a:tc>
                  <a:txBody>
                    <a:bodyPr/>
                    <a:lstStyle/>
                    <a:p>
                      <a:pPr algn="r" rtl="1" fontAlgn="ctr"/>
                      <a:r>
                        <a:rPr lang="fa-IR" sz="1000" b="0" i="0" u="none" strike="noStrike">
                          <a:solidFill>
                            <a:srgbClr val="000000"/>
                          </a:solidFill>
                          <a:effectLst/>
                          <a:latin typeface="B Koodak" panose="00000700000000000000" pitchFamily="2" charset="-78"/>
                          <a:cs typeface="B Koodak" panose="00000700000000000000" pitchFamily="2" charset="-78"/>
                        </a:rPr>
                        <a:t>بدخیمی ها </a:t>
                      </a:r>
                    </a:p>
                  </a:txBody>
                  <a:tcPr marL="7648" marR="7648" marT="76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0" i="0" u="none" strike="noStrike" kern="1200" dirty="0">
                          <a:solidFill>
                            <a:schemeClr val="tx1"/>
                          </a:solidFill>
                          <a:effectLst/>
                          <a:latin typeface="Arial" panose="020B0604020202020204" pitchFamily="34" charset="0"/>
                          <a:ea typeface="+mn-ea"/>
                          <a:cs typeface="+mn-cs"/>
                        </a:rPr>
                        <a:t>Congenital malformations of the circulatory system</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0" i="0" u="none" strike="noStrike" kern="1200">
                          <a:solidFill>
                            <a:schemeClr val="tx1"/>
                          </a:solidFill>
                          <a:effectLst/>
                          <a:latin typeface="Arial" panose="020B0604020202020204" pitchFamily="34" charset="0"/>
                          <a:ea typeface="+mn-ea"/>
                          <a:cs typeface="+mn-cs"/>
                        </a:rPr>
                        <a:t>C00-C48</a:t>
                      </a:r>
                    </a:p>
                  </a:txBody>
                  <a:tcPr marL="7648" marR="7648" marT="76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14"/>
                  </a:ext>
                </a:extLst>
              </a:tr>
              <a:tr h="229450">
                <a:tc>
                  <a:txBody>
                    <a:bodyPr/>
                    <a:lstStyle/>
                    <a:p>
                      <a:pPr algn="r" rtl="1" fontAlgn="ctr"/>
                      <a:r>
                        <a:rPr lang="fa-IR" sz="1000" b="0" i="0" u="none" strike="noStrike">
                          <a:solidFill>
                            <a:srgbClr val="000000"/>
                          </a:solidFill>
                          <a:effectLst/>
                          <a:latin typeface="B Koodak" panose="00000700000000000000" pitchFamily="2" charset="-78"/>
                          <a:cs typeface="B Koodak" panose="00000700000000000000" pitchFamily="2" charset="-78"/>
                        </a:rPr>
                        <a:t>ساير بيماريها و وضعيت هاي مشخص که باعث عارضه در حاملگي، زايمان و پس از زایمان مي شوند</a:t>
                      </a:r>
                    </a:p>
                  </a:txBody>
                  <a:tcPr marL="7648" marR="7648" marT="76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0" i="0" u="none" strike="noStrike" kern="1200" dirty="0">
                          <a:solidFill>
                            <a:schemeClr val="tx1"/>
                          </a:solidFill>
                          <a:effectLst/>
                          <a:latin typeface="Arial" panose="020B0604020202020204" pitchFamily="34" charset="0"/>
                          <a:ea typeface="+mn-ea"/>
                          <a:cs typeface="+mn-cs"/>
                        </a:rPr>
                        <a:t>Other specified diseases and conditions complicating pregnancy, childbirth and the </a:t>
                      </a:r>
                      <a:r>
                        <a:rPr lang="en-US" sz="800" b="0" i="0" u="none" strike="noStrike" kern="1200" dirty="0" err="1">
                          <a:solidFill>
                            <a:schemeClr val="tx1"/>
                          </a:solidFill>
                          <a:effectLst/>
                          <a:latin typeface="Arial" panose="020B0604020202020204" pitchFamily="34" charset="0"/>
                          <a:ea typeface="+mn-ea"/>
                          <a:cs typeface="+mn-cs"/>
                        </a:rPr>
                        <a:t>puerperium</a:t>
                      </a:r>
                      <a:endParaRPr lang="en-US" sz="800" b="0" i="0" u="none" strike="noStrike" kern="1200" dirty="0">
                        <a:solidFill>
                          <a:schemeClr val="tx1"/>
                        </a:solidFill>
                        <a:effectLst/>
                        <a:latin typeface="Arial" panose="020B0604020202020204" pitchFamily="34" charset="0"/>
                        <a:ea typeface="+mn-ea"/>
                        <a:cs typeface="+mn-cs"/>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marL="0" algn="l" defTabSz="914400" rtl="1" eaLnBrk="1" fontAlgn="ctr" latinLnBrk="0" hangingPunct="1"/>
                      <a:r>
                        <a:rPr lang="en-US" sz="800" b="0" i="0" u="none" strike="noStrike" kern="1200" dirty="0">
                          <a:solidFill>
                            <a:schemeClr val="tx1"/>
                          </a:solidFill>
                          <a:effectLst/>
                          <a:latin typeface="Arial" panose="020B0604020202020204" pitchFamily="34" charset="0"/>
                          <a:ea typeface="+mn-ea"/>
                          <a:cs typeface="+mn-cs"/>
                        </a:rPr>
                        <a:t>O99.8</a:t>
                      </a:r>
                    </a:p>
                  </a:txBody>
                  <a:tcPr marL="7648" marR="7648" marT="7648"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15"/>
                  </a:ext>
                </a:extLst>
              </a:tr>
            </a:tbl>
          </a:graphicData>
        </a:graphic>
      </p:graphicFrame>
    </p:spTree>
    <p:extLst>
      <p:ext uri="{BB962C8B-B14F-4D97-AF65-F5344CB8AC3E}">
        <p14:creationId xmlns:p14="http://schemas.microsoft.com/office/powerpoint/2010/main" val="373186110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accent6">
            <a:lumMod val="75000"/>
          </a:schemeClr>
        </a:solidFill>
        <a:effectLst/>
      </p:bgPr>
    </p:bg>
    <p:spTree>
      <p:nvGrpSpPr>
        <p:cNvPr id="1" name=""/>
        <p:cNvGrpSpPr/>
        <p:nvPr/>
      </p:nvGrpSpPr>
      <p:grpSpPr>
        <a:xfrm>
          <a:off x="0" y="0"/>
          <a:ext cx="0" cy="0"/>
          <a:chOff x="0" y="0"/>
          <a:chExt cx="0" cy="0"/>
        </a:xfrm>
      </p:grpSpPr>
      <p:sp>
        <p:nvSpPr>
          <p:cNvPr id="454658" name="Title 1"/>
          <p:cNvSpPr>
            <a:spLocks noGrp="1"/>
          </p:cNvSpPr>
          <p:nvPr>
            <p:ph type="title"/>
          </p:nvPr>
        </p:nvSpPr>
        <p:spPr>
          <a:xfrm>
            <a:off x="457200" y="274638"/>
            <a:ext cx="8229600" cy="639762"/>
          </a:xfrm>
          <a:solidFill>
            <a:srgbClr val="FFFF00"/>
          </a:solidFill>
        </p:spPr>
        <p:txBody>
          <a:bodyPr/>
          <a:lstStyle/>
          <a:p>
            <a:r>
              <a:rPr lang="fa-IR" altLang="en-US" sz="2500" dirty="0"/>
              <a:t>گروه هشتم : عوامل ناشناخته یا تعیین نشده </a:t>
            </a:r>
            <a:endParaRPr lang="en-US" altLang="en-US" sz="2500" dirty="0"/>
          </a:p>
        </p:txBody>
      </p:sp>
      <p:sp>
        <p:nvSpPr>
          <p:cNvPr id="454659" name="Content Placeholder 2"/>
          <p:cNvSpPr>
            <a:spLocks noGrp="1"/>
          </p:cNvSpPr>
          <p:nvPr>
            <p:ph idx="1"/>
          </p:nvPr>
        </p:nvSpPr>
        <p:spPr>
          <a:xfrm>
            <a:off x="457200" y="1143000"/>
            <a:ext cx="8229600" cy="4525963"/>
          </a:xfrm>
          <a:solidFill>
            <a:schemeClr val="bg1"/>
          </a:solidFill>
        </p:spPr>
        <p:txBody>
          <a:bodyPr/>
          <a:lstStyle/>
          <a:p>
            <a:r>
              <a:rPr lang="fa-IR" altLang="en-US" sz="2400" dirty="0"/>
              <a:t>این گروه اختصاص به مرگ فرد باردار به دلایل تعیین  نشده دارد و زمانی استفاده می شود که علت مرگ فرد باردار نامشخص باشد. </a:t>
            </a:r>
          </a:p>
          <a:p>
            <a:r>
              <a:rPr lang="fa-IR" altLang="en-US" sz="2400" dirty="0"/>
              <a:t>استفاده از این کد دلالت بر ضعف در مستندسازی دلایل فوت دارد.</a:t>
            </a:r>
          </a:p>
          <a:p>
            <a:r>
              <a:rPr lang="fa-IR" altLang="en-US" sz="2400" dirty="0"/>
              <a:t>این گروه شامل رده </a:t>
            </a:r>
            <a:r>
              <a:rPr lang="en-US" altLang="en-US" sz="2400" dirty="0"/>
              <a:t>O95</a:t>
            </a:r>
            <a:r>
              <a:rPr lang="fa-IR" altLang="en-US" sz="2400" dirty="0"/>
              <a:t> است. </a:t>
            </a:r>
          </a:p>
          <a:p>
            <a:pPr algn="l" rtl="0"/>
            <a:r>
              <a:rPr lang="en-US" sz="2400" b="1" dirty="0"/>
              <a:t>O95 Obstetric death of unspecified cause</a:t>
            </a:r>
            <a:endParaRPr lang="fa-IR" altLang="en-US" sz="2400" dirty="0"/>
          </a:p>
          <a:p>
            <a:pPr algn="l" rtl="0"/>
            <a:endParaRPr lang="fa-IR" altLang="en-US" sz="2400" dirty="0"/>
          </a:p>
          <a:p>
            <a:pPr algn="l" rtl="0"/>
            <a:endParaRPr lang="fa-IR" altLang="en-US" sz="2400" dirty="0"/>
          </a:p>
          <a:p>
            <a:pPr algn="l" rtl="0"/>
            <a:endParaRPr lang="fa-IR" altLang="en-US" sz="2400" dirty="0"/>
          </a:p>
          <a:p>
            <a:pPr algn="l" rtl="0"/>
            <a:endParaRPr lang="fa-IR" altLang="en-US" sz="2400" dirty="0"/>
          </a:p>
          <a:p>
            <a:pPr algn="l" rtl="0"/>
            <a:endParaRPr lang="fa-IR" altLang="en-US" sz="2400" dirty="0"/>
          </a:p>
        </p:txBody>
      </p:sp>
      <p:sp>
        <p:nvSpPr>
          <p:cNvPr id="45466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spcBef>
                <a:spcPct val="20000"/>
              </a:spcBef>
              <a:buFont typeface="Arial" panose="020B0604020202020204" pitchFamily="34" charset="0"/>
              <a:buChar char="•"/>
              <a:defRPr sz="3200">
                <a:solidFill>
                  <a:schemeClr val="tx1"/>
                </a:solidFill>
                <a:latin typeface="Times New Roman" panose="02020603050405020304" pitchFamily="18" charset="0"/>
                <a:cs typeface="B Mitra" panose="00000400000000000000" pitchFamily="2" charset="-78"/>
              </a:defRPr>
            </a:lvl1pPr>
            <a:lvl2pPr marL="742950" indent="-285750" algn="r" rtl="1">
              <a:spcBef>
                <a:spcPct val="20000"/>
              </a:spcBef>
              <a:buFont typeface="Arial" panose="020B0604020202020204" pitchFamily="34" charset="0"/>
              <a:buChar char="–"/>
              <a:defRPr sz="2800">
                <a:solidFill>
                  <a:schemeClr val="tx1"/>
                </a:solidFill>
                <a:latin typeface="Times New Roman" panose="02020603050405020304" pitchFamily="18" charset="0"/>
                <a:cs typeface="B Mitra" panose="00000400000000000000" pitchFamily="2" charset="-78"/>
              </a:defRPr>
            </a:lvl2pPr>
            <a:lvl3pPr marL="1143000" indent="-228600" algn="r" rtl="1">
              <a:spcBef>
                <a:spcPct val="20000"/>
              </a:spcBef>
              <a:buFont typeface="Arial" panose="020B0604020202020204" pitchFamily="34" charset="0"/>
              <a:buChar char="•"/>
              <a:defRPr sz="2400">
                <a:solidFill>
                  <a:schemeClr val="tx1"/>
                </a:solidFill>
                <a:latin typeface="Times New Roman" panose="02020603050405020304" pitchFamily="18" charset="0"/>
                <a:cs typeface="B Mitra" panose="00000400000000000000" pitchFamily="2" charset="-78"/>
              </a:defRPr>
            </a:lvl3pPr>
            <a:lvl4pPr marL="1600200" indent="-228600" algn="r" rtl="1">
              <a:spcBef>
                <a:spcPct val="20000"/>
              </a:spcBef>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4pPr>
            <a:lvl5pPr marL="2057400" indent="-228600" algn="r" rtl="1">
              <a:spcBef>
                <a:spcPct val="20000"/>
              </a:spcBef>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5pPr>
            <a:lvl6pPr marL="25146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6pPr>
            <a:lvl7pPr marL="29718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7pPr>
            <a:lvl8pPr marL="34290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8pPr>
            <a:lvl9pPr marL="38862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9pPr>
          </a:lstStyle>
          <a:p>
            <a:pPr algn="l" rtl="0">
              <a:spcBef>
                <a:spcPct val="0"/>
              </a:spcBef>
              <a:buFontTx/>
              <a:buNone/>
            </a:pPr>
            <a:fld id="{5B3A7B9A-63C9-4FAD-8289-920A9688300A}" type="slidenum">
              <a:rPr lang="ar-SA" altLang="en-US" sz="1200" smtClean="0">
                <a:solidFill>
                  <a:srgbClr val="898989"/>
                </a:solidFill>
                <a:cs typeface="Arial" panose="020B0604020202020204" pitchFamily="34" charset="0"/>
              </a:rPr>
              <a:pPr algn="l" rtl="0">
                <a:spcBef>
                  <a:spcPct val="0"/>
                </a:spcBef>
                <a:buFontTx/>
                <a:buNone/>
              </a:pPr>
              <a:t>38</a:t>
            </a:fld>
            <a:endParaRPr lang="en-US" altLang="en-US" sz="1200">
              <a:solidFill>
                <a:srgbClr val="898989"/>
              </a:solidFill>
              <a:cs typeface="Arial" panose="020B0604020202020204" pitchFamily="34" charset="0"/>
            </a:endParaRPr>
          </a:p>
        </p:txBody>
      </p:sp>
    </p:spTree>
    <p:extLst>
      <p:ext uri="{BB962C8B-B14F-4D97-AF65-F5344CB8AC3E}">
        <p14:creationId xmlns:p14="http://schemas.microsoft.com/office/powerpoint/2010/main" val="146183741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accent6">
            <a:lumMod val="75000"/>
          </a:schemeClr>
        </a:solidFill>
        <a:effectLst/>
      </p:bgPr>
    </p:bg>
    <p:spTree>
      <p:nvGrpSpPr>
        <p:cNvPr id="1" name=""/>
        <p:cNvGrpSpPr/>
        <p:nvPr/>
      </p:nvGrpSpPr>
      <p:grpSpPr>
        <a:xfrm>
          <a:off x="0" y="0"/>
          <a:ext cx="0" cy="0"/>
          <a:chOff x="0" y="0"/>
          <a:chExt cx="0" cy="0"/>
        </a:xfrm>
      </p:grpSpPr>
      <p:sp>
        <p:nvSpPr>
          <p:cNvPr id="454658" name="Title 1"/>
          <p:cNvSpPr>
            <a:spLocks noGrp="1"/>
          </p:cNvSpPr>
          <p:nvPr>
            <p:ph type="title"/>
          </p:nvPr>
        </p:nvSpPr>
        <p:spPr>
          <a:xfrm>
            <a:off x="457200" y="274638"/>
            <a:ext cx="8229600" cy="639762"/>
          </a:xfrm>
          <a:solidFill>
            <a:srgbClr val="FFFF00"/>
          </a:solidFill>
        </p:spPr>
        <p:txBody>
          <a:bodyPr/>
          <a:lstStyle/>
          <a:p>
            <a:r>
              <a:rPr lang="fa-IR" altLang="en-US" sz="2500" dirty="0"/>
              <a:t>گروه نهم : عوامل همزمان </a:t>
            </a:r>
            <a:endParaRPr lang="en-US" altLang="en-US" sz="2500" dirty="0"/>
          </a:p>
        </p:txBody>
      </p:sp>
      <p:sp>
        <p:nvSpPr>
          <p:cNvPr id="454659" name="Content Placeholder 2"/>
          <p:cNvSpPr>
            <a:spLocks noGrp="1"/>
          </p:cNvSpPr>
          <p:nvPr>
            <p:ph idx="1"/>
          </p:nvPr>
        </p:nvSpPr>
        <p:spPr>
          <a:xfrm>
            <a:off x="457200" y="1143000"/>
            <a:ext cx="8229600" cy="4525963"/>
          </a:xfrm>
          <a:solidFill>
            <a:schemeClr val="bg1"/>
          </a:solidFill>
        </p:spPr>
        <p:txBody>
          <a:bodyPr/>
          <a:lstStyle/>
          <a:p>
            <a:r>
              <a:rPr lang="fa-IR" altLang="en-US" sz="2400" dirty="0"/>
              <a:t>این گروه اختصاص به مرگ فرد باردار به دلایل صدمات و مسمومیت های عمدی دارد. </a:t>
            </a:r>
          </a:p>
          <a:p>
            <a:r>
              <a:rPr lang="fa-IR" altLang="en-US" sz="2400" dirty="0"/>
              <a:t>کدهای ایند گروه در رده های </a:t>
            </a:r>
            <a:r>
              <a:rPr lang="en-US" altLang="en-US" sz="2400" dirty="0"/>
              <a:t>X85 –Y09</a:t>
            </a:r>
            <a:r>
              <a:rPr lang="fa-IR" altLang="en-US" sz="2400" dirty="0"/>
              <a:t> ، فصل 20 </a:t>
            </a:r>
            <a:r>
              <a:rPr lang="en-US" altLang="en-US" sz="2400" dirty="0"/>
              <a:t>ICD10</a:t>
            </a:r>
            <a:r>
              <a:rPr lang="fa-IR" altLang="en-US" sz="2400" dirty="0"/>
              <a:t> قرار می گیرند. </a:t>
            </a:r>
          </a:p>
          <a:p>
            <a:pPr algn="l" rtl="0"/>
            <a:endParaRPr lang="fa-IR" altLang="en-US" sz="2400" dirty="0"/>
          </a:p>
          <a:p>
            <a:pPr algn="l" rtl="0"/>
            <a:endParaRPr lang="fa-IR" altLang="en-US" sz="2400" dirty="0"/>
          </a:p>
          <a:p>
            <a:pPr algn="l" rtl="0"/>
            <a:endParaRPr lang="fa-IR" altLang="en-US" sz="2400" dirty="0"/>
          </a:p>
          <a:p>
            <a:pPr algn="l" rtl="0"/>
            <a:endParaRPr lang="fa-IR" altLang="en-US" sz="2400" dirty="0"/>
          </a:p>
          <a:p>
            <a:pPr algn="l" rtl="0"/>
            <a:endParaRPr lang="fa-IR" altLang="en-US" sz="2400" dirty="0"/>
          </a:p>
        </p:txBody>
      </p:sp>
      <p:sp>
        <p:nvSpPr>
          <p:cNvPr id="45466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spcBef>
                <a:spcPct val="20000"/>
              </a:spcBef>
              <a:buFont typeface="Arial" panose="020B0604020202020204" pitchFamily="34" charset="0"/>
              <a:buChar char="•"/>
              <a:defRPr sz="3200">
                <a:solidFill>
                  <a:schemeClr val="tx1"/>
                </a:solidFill>
                <a:latin typeface="Times New Roman" panose="02020603050405020304" pitchFamily="18" charset="0"/>
                <a:cs typeface="B Mitra" panose="00000400000000000000" pitchFamily="2" charset="-78"/>
              </a:defRPr>
            </a:lvl1pPr>
            <a:lvl2pPr marL="742950" indent="-285750" algn="r" rtl="1">
              <a:spcBef>
                <a:spcPct val="20000"/>
              </a:spcBef>
              <a:buFont typeface="Arial" panose="020B0604020202020204" pitchFamily="34" charset="0"/>
              <a:buChar char="–"/>
              <a:defRPr sz="2800">
                <a:solidFill>
                  <a:schemeClr val="tx1"/>
                </a:solidFill>
                <a:latin typeface="Times New Roman" panose="02020603050405020304" pitchFamily="18" charset="0"/>
                <a:cs typeface="B Mitra" panose="00000400000000000000" pitchFamily="2" charset="-78"/>
              </a:defRPr>
            </a:lvl2pPr>
            <a:lvl3pPr marL="1143000" indent="-228600" algn="r" rtl="1">
              <a:spcBef>
                <a:spcPct val="20000"/>
              </a:spcBef>
              <a:buFont typeface="Arial" panose="020B0604020202020204" pitchFamily="34" charset="0"/>
              <a:buChar char="•"/>
              <a:defRPr sz="2400">
                <a:solidFill>
                  <a:schemeClr val="tx1"/>
                </a:solidFill>
                <a:latin typeface="Times New Roman" panose="02020603050405020304" pitchFamily="18" charset="0"/>
                <a:cs typeface="B Mitra" panose="00000400000000000000" pitchFamily="2" charset="-78"/>
              </a:defRPr>
            </a:lvl3pPr>
            <a:lvl4pPr marL="1600200" indent="-228600" algn="r" rtl="1">
              <a:spcBef>
                <a:spcPct val="20000"/>
              </a:spcBef>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4pPr>
            <a:lvl5pPr marL="2057400" indent="-228600" algn="r" rtl="1">
              <a:spcBef>
                <a:spcPct val="20000"/>
              </a:spcBef>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5pPr>
            <a:lvl6pPr marL="25146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6pPr>
            <a:lvl7pPr marL="29718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7pPr>
            <a:lvl8pPr marL="34290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8pPr>
            <a:lvl9pPr marL="38862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9pPr>
          </a:lstStyle>
          <a:p>
            <a:pPr algn="l" rtl="0">
              <a:spcBef>
                <a:spcPct val="0"/>
              </a:spcBef>
              <a:buFontTx/>
              <a:buNone/>
            </a:pPr>
            <a:fld id="{5B3A7B9A-63C9-4FAD-8289-920A9688300A}" type="slidenum">
              <a:rPr lang="ar-SA" altLang="en-US" sz="1200" smtClean="0">
                <a:solidFill>
                  <a:srgbClr val="898989"/>
                </a:solidFill>
                <a:cs typeface="Arial" panose="020B0604020202020204" pitchFamily="34" charset="0"/>
              </a:rPr>
              <a:pPr algn="l" rtl="0">
                <a:spcBef>
                  <a:spcPct val="0"/>
                </a:spcBef>
                <a:buFontTx/>
                <a:buNone/>
              </a:pPr>
              <a:t>39</a:t>
            </a:fld>
            <a:endParaRPr lang="en-US" altLang="en-US" sz="1200">
              <a:solidFill>
                <a:srgbClr val="898989"/>
              </a:solidFill>
              <a:cs typeface="Arial" panose="020B0604020202020204" pitchFamily="34" charset="0"/>
            </a:endParaRPr>
          </a:p>
        </p:txBody>
      </p:sp>
    </p:spTree>
    <p:extLst>
      <p:ext uri="{BB962C8B-B14F-4D97-AF65-F5344CB8AC3E}">
        <p14:creationId xmlns:p14="http://schemas.microsoft.com/office/powerpoint/2010/main" val="21448435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a:r>
              <a:rPr lang="fa-IR" sz="2700" dirty="0">
                <a:cs typeface="B Titr" panose="00000700000000000000" pitchFamily="2" charset="-78"/>
              </a:rPr>
              <a:t>تاریخچه و </a:t>
            </a:r>
            <a:r>
              <a:rPr lang="ar-SA" sz="2700" dirty="0">
                <a:cs typeface="B Titr" panose="00000700000000000000" pitchFamily="2" charset="-78"/>
              </a:rPr>
              <a:t>تغییرات عمده نظام مراقبت مرگ مادر از ابتدا تا کنون</a:t>
            </a:r>
            <a:endParaRPr lang="en-US" dirty="0"/>
          </a:p>
        </p:txBody>
      </p:sp>
      <p:sp>
        <p:nvSpPr>
          <p:cNvPr id="3" name="Content Placeholder 2"/>
          <p:cNvSpPr>
            <a:spLocks noGrp="1"/>
          </p:cNvSpPr>
          <p:nvPr>
            <p:ph idx="1"/>
          </p:nvPr>
        </p:nvSpPr>
        <p:spPr>
          <a:xfrm>
            <a:off x="457200" y="1524000"/>
            <a:ext cx="8238983" cy="4247039"/>
          </a:xfrm>
        </p:spPr>
        <p:txBody>
          <a:bodyPr>
            <a:normAutofit/>
          </a:bodyPr>
          <a:lstStyle/>
          <a:p>
            <a:pPr lvl="0" algn="just" rtl="1">
              <a:lnSpc>
                <a:spcPct val="80000"/>
              </a:lnSpc>
            </a:pPr>
            <a:r>
              <a:rPr lang="ar-SA" sz="2400" dirty="0">
                <a:cs typeface="B Yagut" panose="00000400000000000000" pitchFamily="2" charset="-78"/>
              </a:rPr>
              <a:t>از سال</a:t>
            </a:r>
            <a:r>
              <a:rPr lang="fa-IR" sz="2400" dirty="0">
                <a:cs typeface="B Yagut" panose="00000400000000000000" pitchFamily="2" charset="-78"/>
              </a:rPr>
              <a:t> 1374 کمیته کشوری کاهش مرگ و میر مادران و نوزادان و کمیته های دانشگاهی و شهرستانی تشکیل شد</a:t>
            </a:r>
          </a:p>
          <a:p>
            <a:pPr lvl="0" algn="just" rtl="1">
              <a:lnSpc>
                <a:spcPct val="80000"/>
              </a:lnSpc>
            </a:pPr>
            <a:r>
              <a:rPr lang="fa-IR" sz="2400" dirty="0">
                <a:cs typeface="B Yagut" panose="00000400000000000000" pitchFamily="2" charset="-78"/>
              </a:rPr>
              <a:t>از سال</a:t>
            </a:r>
            <a:r>
              <a:rPr lang="ar-SA" sz="2400" dirty="0">
                <a:cs typeface="B Yagut" panose="00000400000000000000" pitchFamily="2" charset="-78"/>
              </a:rPr>
              <a:t> 1380 اجرای نظام مراقبت مرگ مادری شروع شد</a:t>
            </a:r>
            <a:endParaRPr lang="en-US" sz="2400" dirty="0">
              <a:cs typeface="B Yagut" panose="00000400000000000000" pitchFamily="2" charset="-78"/>
            </a:endParaRPr>
          </a:p>
          <a:p>
            <a:pPr lvl="0" algn="just" rtl="1">
              <a:lnSpc>
                <a:spcPct val="80000"/>
              </a:lnSpc>
            </a:pPr>
            <a:r>
              <a:rPr lang="ar-SA" sz="2400" dirty="0">
                <a:cs typeface="B Yagut" panose="00000400000000000000" pitchFamily="2" charset="-78"/>
              </a:rPr>
              <a:t>در سال 1385  اولین بازنگری انجام شد </a:t>
            </a:r>
            <a:endParaRPr lang="en-US" sz="2400" dirty="0">
              <a:cs typeface="B Yagut" panose="00000400000000000000" pitchFamily="2" charset="-78"/>
            </a:endParaRPr>
          </a:p>
          <a:p>
            <a:pPr lvl="0" algn="just" rtl="1">
              <a:lnSpc>
                <a:spcPct val="80000"/>
              </a:lnSpc>
            </a:pPr>
            <a:r>
              <a:rPr lang="ar-SA" sz="2400" dirty="0">
                <a:cs typeface="B Yagut" panose="00000400000000000000" pitchFamily="2" charset="-78"/>
              </a:rPr>
              <a:t>از سال 1389 فرم گزارش فوری به شکل الکترونیک (لیست پورتال) طراحی شده که موارد مرگ به این صورت به اداره مادران ارسال می شود</a:t>
            </a:r>
            <a:endParaRPr lang="en-US" sz="2400" dirty="0">
              <a:cs typeface="B Yagut" panose="00000400000000000000" pitchFamily="2" charset="-78"/>
            </a:endParaRPr>
          </a:p>
          <a:p>
            <a:pPr lvl="0" algn="just" rtl="1">
              <a:lnSpc>
                <a:spcPct val="80000"/>
              </a:lnSpc>
            </a:pPr>
            <a:r>
              <a:rPr lang="ar-SA" sz="2400" dirty="0">
                <a:cs typeface="B Yagut" panose="00000400000000000000" pitchFamily="2" charset="-78"/>
              </a:rPr>
              <a:t>از سال 1392 با همکاری سازمان ثبت احوال کشور سوالی در مورد وضعیت بارداری فرد متوفی در گواهی فوت گنجانده شده </a:t>
            </a:r>
            <a:endParaRPr lang="fa-IR" sz="2400" dirty="0">
              <a:cs typeface="B Yagut" panose="00000400000000000000" pitchFamily="2" charset="-78"/>
            </a:endParaRPr>
          </a:p>
          <a:p>
            <a:pPr algn="just" rtl="1">
              <a:lnSpc>
                <a:spcPct val="80000"/>
              </a:lnSpc>
            </a:pPr>
            <a:r>
              <a:rPr lang="fa-IR" sz="2400" dirty="0">
                <a:cs typeface="B Yagut" panose="00000400000000000000" pitchFamily="2" charset="-78"/>
              </a:rPr>
              <a:t>در سال 1394 (مطابق با 2015 میلادی و پایان سال اهداف توسعه هزاره) پس از دريافت نظرات دانشگاه ها و اعمال تغییرات در گردش کار و فرمها، نسخه دوم مجموعه بازنگري گردید و در سال 1395 برای اجرا به دانشگاهها ارسال شد.</a:t>
            </a:r>
          </a:p>
          <a:p>
            <a:pPr lvl="0" algn="just" rtl="1">
              <a:lnSpc>
                <a:spcPct val="80000"/>
              </a:lnSpc>
            </a:pPr>
            <a:endParaRPr lang="en-US" sz="2400" dirty="0">
              <a:cs typeface="B Yagut" panose="00000400000000000000" pitchFamily="2" charset="-78"/>
            </a:endParaRPr>
          </a:p>
        </p:txBody>
      </p:sp>
    </p:spTree>
    <p:extLst>
      <p:ext uri="{BB962C8B-B14F-4D97-AF65-F5344CB8AC3E}">
        <p14:creationId xmlns:p14="http://schemas.microsoft.com/office/powerpoint/2010/main" val="111256869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accent6">
            <a:lumMod val="75000"/>
          </a:schemeClr>
        </a:solidFill>
        <a:effectLst/>
      </p:bgPr>
    </p:bg>
    <p:spTree>
      <p:nvGrpSpPr>
        <p:cNvPr id="1" name=""/>
        <p:cNvGrpSpPr/>
        <p:nvPr/>
      </p:nvGrpSpPr>
      <p:grpSpPr>
        <a:xfrm>
          <a:off x="0" y="0"/>
          <a:ext cx="0" cy="0"/>
          <a:chOff x="0" y="0"/>
          <a:chExt cx="0" cy="0"/>
        </a:xfrm>
      </p:grpSpPr>
      <p:sp>
        <p:nvSpPr>
          <p:cNvPr id="454658" name="Title 1"/>
          <p:cNvSpPr>
            <a:spLocks noGrp="1"/>
          </p:cNvSpPr>
          <p:nvPr>
            <p:ph type="title"/>
          </p:nvPr>
        </p:nvSpPr>
        <p:spPr>
          <a:xfrm>
            <a:off x="457200" y="274638"/>
            <a:ext cx="8229600" cy="639762"/>
          </a:xfrm>
          <a:solidFill>
            <a:srgbClr val="FFFF00"/>
          </a:solidFill>
        </p:spPr>
        <p:txBody>
          <a:bodyPr/>
          <a:lstStyle/>
          <a:p>
            <a:r>
              <a:rPr lang="fa-IR" altLang="en-US" sz="2500" dirty="0"/>
              <a:t>گروه ایکس</a:t>
            </a:r>
            <a:endParaRPr lang="en-US" altLang="en-US" sz="2500" dirty="0"/>
          </a:p>
        </p:txBody>
      </p:sp>
      <p:sp>
        <p:nvSpPr>
          <p:cNvPr id="454659" name="Content Placeholder 2"/>
          <p:cNvSpPr>
            <a:spLocks noGrp="1"/>
          </p:cNvSpPr>
          <p:nvPr>
            <p:ph idx="1"/>
          </p:nvPr>
        </p:nvSpPr>
        <p:spPr>
          <a:xfrm>
            <a:off x="457200" y="1143000"/>
            <a:ext cx="8229600" cy="4525963"/>
          </a:xfrm>
          <a:solidFill>
            <a:schemeClr val="bg1"/>
          </a:solidFill>
        </p:spPr>
        <p:txBody>
          <a:bodyPr/>
          <a:lstStyle/>
          <a:p>
            <a:r>
              <a:rPr lang="fa-IR" altLang="en-US" sz="2400" dirty="0"/>
              <a:t>این گروه اختصاص به  خودکشی اشاره دارد. </a:t>
            </a:r>
          </a:p>
          <a:p>
            <a:r>
              <a:rPr lang="fa-IR" altLang="en-US" sz="2400" dirty="0" err="1"/>
              <a:t>کدهای</a:t>
            </a:r>
            <a:r>
              <a:rPr lang="fa-IR" altLang="en-US" sz="2400" dirty="0"/>
              <a:t> این</a:t>
            </a:r>
            <a:r>
              <a:rPr lang="en-US" altLang="en-US" sz="2400" dirty="0"/>
              <a:t> </a:t>
            </a:r>
            <a:r>
              <a:rPr lang="fa-IR" altLang="en-US" sz="2400" dirty="0"/>
              <a:t> گروه در رده های </a:t>
            </a:r>
            <a:r>
              <a:rPr lang="en-US" altLang="en-US" sz="2400" dirty="0"/>
              <a:t>X60 – X84</a:t>
            </a:r>
            <a:r>
              <a:rPr lang="fa-IR" altLang="en-US" sz="2400" dirty="0"/>
              <a:t>  قرار می گیرند. </a:t>
            </a:r>
          </a:p>
          <a:p>
            <a:pPr algn="l" rtl="0"/>
            <a:endParaRPr lang="fa-IR" altLang="en-US" sz="2400" dirty="0"/>
          </a:p>
          <a:p>
            <a:pPr algn="l" rtl="0"/>
            <a:endParaRPr lang="fa-IR" altLang="en-US" sz="2400" dirty="0"/>
          </a:p>
          <a:p>
            <a:pPr algn="l" rtl="0"/>
            <a:endParaRPr lang="fa-IR" altLang="en-US" sz="2400" dirty="0"/>
          </a:p>
          <a:p>
            <a:pPr algn="l" rtl="0"/>
            <a:endParaRPr lang="fa-IR" altLang="en-US" sz="2400" dirty="0"/>
          </a:p>
          <a:p>
            <a:pPr algn="l" rtl="0"/>
            <a:endParaRPr lang="fa-IR" altLang="en-US" sz="2400" dirty="0"/>
          </a:p>
        </p:txBody>
      </p:sp>
      <p:sp>
        <p:nvSpPr>
          <p:cNvPr id="454660"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lgn="r" rtl="1">
              <a:spcBef>
                <a:spcPct val="20000"/>
              </a:spcBef>
              <a:buFont typeface="Arial" panose="020B0604020202020204" pitchFamily="34" charset="0"/>
              <a:buChar char="•"/>
              <a:defRPr sz="3200">
                <a:solidFill>
                  <a:schemeClr val="tx1"/>
                </a:solidFill>
                <a:latin typeface="Times New Roman" panose="02020603050405020304" pitchFamily="18" charset="0"/>
                <a:cs typeface="B Mitra" panose="00000400000000000000" pitchFamily="2" charset="-78"/>
              </a:defRPr>
            </a:lvl1pPr>
            <a:lvl2pPr marL="742950" indent="-285750" algn="r" rtl="1">
              <a:spcBef>
                <a:spcPct val="20000"/>
              </a:spcBef>
              <a:buFont typeface="Arial" panose="020B0604020202020204" pitchFamily="34" charset="0"/>
              <a:buChar char="–"/>
              <a:defRPr sz="2800">
                <a:solidFill>
                  <a:schemeClr val="tx1"/>
                </a:solidFill>
                <a:latin typeface="Times New Roman" panose="02020603050405020304" pitchFamily="18" charset="0"/>
                <a:cs typeface="B Mitra" panose="00000400000000000000" pitchFamily="2" charset="-78"/>
              </a:defRPr>
            </a:lvl2pPr>
            <a:lvl3pPr marL="1143000" indent="-228600" algn="r" rtl="1">
              <a:spcBef>
                <a:spcPct val="20000"/>
              </a:spcBef>
              <a:buFont typeface="Arial" panose="020B0604020202020204" pitchFamily="34" charset="0"/>
              <a:buChar char="•"/>
              <a:defRPr sz="2400">
                <a:solidFill>
                  <a:schemeClr val="tx1"/>
                </a:solidFill>
                <a:latin typeface="Times New Roman" panose="02020603050405020304" pitchFamily="18" charset="0"/>
                <a:cs typeface="B Mitra" panose="00000400000000000000" pitchFamily="2" charset="-78"/>
              </a:defRPr>
            </a:lvl3pPr>
            <a:lvl4pPr marL="1600200" indent="-228600" algn="r" rtl="1">
              <a:spcBef>
                <a:spcPct val="20000"/>
              </a:spcBef>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4pPr>
            <a:lvl5pPr marL="2057400" indent="-228600" algn="r" rtl="1">
              <a:spcBef>
                <a:spcPct val="20000"/>
              </a:spcBef>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5pPr>
            <a:lvl6pPr marL="25146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6pPr>
            <a:lvl7pPr marL="29718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7pPr>
            <a:lvl8pPr marL="34290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8pPr>
            <a:lvl9pPr marL="3886200" indent="-228600" algn="r" rtl="1" eaLnBrk="0" fontAlgn="base" hangingPunct="0">
              <a:spcBef>
                <a:spcPct val="20000"/>
              </a:spcBef>
              <a:spcAft>
                <a:spcPct val="0"/>
              </a:spcAft>
              <a:buFont typeface="Arial" panose="020B0604020202020204" pitchFamily="34" charset="0"/>
              <a:buChar char="»"/>
              <a:defRPr sz="2000">
                <a:solidFill>
                  <a:schemeClr val="tx1"/>
                </a:solidFill>
                <a:latin typeface="Times New Roman" panose="02020603050405020304" pitchFamily="18" charset="0"/>
                <a:cs typeface="B Mitra" panose="00000400000000000000" pitchFamily="2" charset="-78"/>
              </a:defRPr>
            </a:lvl9pPr>
          </a:lstStyle>
          <a:p>
            <a:pPr algn="l" rtl="0">
              <a:spcBef>
                <a:spcPct val="0"/>
              </a:spcBef>
              <a:buFontTx/>
              <a:buNone/>
            </a:pPr>
            <a:fld id="{5B3A7B9A-63C9-4FAD-8289-920A9688300A}" type="slidenum">
              <a:rPr lang="ar-SA" altLang="en-US" sz="1200" smtClean="0">
                <a:solidFill>
                  <a:srgbClr val="898989"/>
                </a:solidFill>
                <a:cs typeface="Arial" panose="020B0604020202020204" pitchFamily="34" charset="0"/>
              </a:rPr>
              <a:pPr algn="l" rtl="0">
                <a:spcBef>
                  <a:spcPct val="0"/>
                </a:spcBef>
                <a:buFontTx/>
                <a:buNone/>
              </a:pPr>
              <a:t>40</a:t>
            </a:fld>
            <a:endParaRPr lang="en-US" altLang="en-US" sz="1200">
              <a:solidFill>
                <a:srgbClr val="898989"/>
              </a:solidFill>
              <a:cs typeface="Arial" panose="020B0604020202020204" pitchFamily="34" charset="0"/>
            </a:endParaRPr>
          </a:p>
        </p:txBody>
      </p:sp>
    </p:spTree>
    <p:extLst>
      <p:ext uri="{BB962C8B-B14F-4D97-AF65-F5344CB8AC3E}">
        <p14:creationId xmlns:p14="http://schemas.microsoft.com/office/powerpoint/2010/main" val="246130184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813"/>
            <a:ext cx="8245475" cy="1390650"/>
          </a:xfrm>
        </p:spPr>
        <p:txBody>
          <a:bodyPr rtlCol="0"/>
          <a:lstStyle/>
          <a:p>
            <a:pPr eaLnBrk="1" fontAlgn="auto" hangingPunct="1">
              <a:spcAft>
                <a:spcPts val="0"/>
              </a:spcAft>
              <a:defRPr/>
            </a:pPr>
            <a:endParaRPr lang="fa-IR"/>
          </a:p>
        </p:txBody>
      </p:sp>
      <p:pic>
        <p:nvPicPr>
          <p:cNvPr id="82947" name="Content Placeholder 4" descr="128675678_Goldoon(6).jp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0" y="0"/>
            <a:ext cx="9128125" cy="6853238"/>
          </a:xfrm>
        </p:spPr>
      </p:pic>
      <p:sp>
        <p:nvSpPr>
          <p:cNvPr id="8294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fld id="{970AA9E2-ECEE-43F4-8B89-604792015A01}" type="slidenum">
              <a:rPr lang="fa-IR" altLang="fa-IR" sz="1400" smtClean="0">
                <a:solidFill>
                  <a:schemeClr val="bg2"/>
                </a:solidFill>
                <a:latin typeface="Tahoma" panose="020B0604030504040204" pitchFamily="34" charset="0"/>
              </a:rPr>
              <a:pPr>
                <a:spcBef>
                  <a:spcPct val="0"/>
                </a:spcBef>
                <a:buFontTx/>
                <a:buNone/>
              </a:pPr>
              <a:t>41</a:t>
            </a:fld>
            <a:endParaRPr lang="en-US" altLang="fa-IR" sz="1400" smtClean="0">
              <a:solidFill>
                <a:schemeClr val="bg2"/>
              </a:solidFill>
              <a:latin typeface="Tahoma" panose="020B0604030504040204" pitchFamily="34" charset="0"/>
            </a:endParaRPr>
          </a:p>
        </p:txBody>
      </p:sp>
      <p:sp>
        <p:nvSpPr>
          <p:cNvPr id="5" name="Rectangle 4"/>
          <p:cNvSpPr/>
          <p:nvPr/>
        </p:nvSpPr>
        <p:spPr>
          <a:xfrm rot="21014480">
            <a:off x="722835" y="5035749"/>
            <a:ext cx="5081839" cy="1080296"/>
          </a:xfrm>
          <a:prstGeom prst="rect">
            <a:avLst/>
          </a:prstGeom>
          <a:solidFill>
            <a:schemeClr val="accent6">
              <a:lumMod val="20000"/>
              <a:lumOff val="80000"/>
            </a:schemeClr>
          </a:solidFill>
        </p:spPr>
        <p:txBody>
          <a:bodyPr wrap="none">
            <a:spAutoFit/>
          </a:bodyPr>
          <a:lstStyle/>
          <a:p>
            <a:pPr algn="ctr">
              <a:lnSpc>
                <a:spcPct val="107000"/>
              </a:lnSpc>
              <a:spcAft>
                <a:spcPts val="600"/>
              </a:spcAft>
            </a:pPr>
            <a:r>
              <a:rPr lang="fa-IR" sz="6000" b="1" dirty="0">
                <a:solidFill>
                  <a:schemeClr val="accent6">
                    <a:lumMod val="75000"/>
                  </a:schemeClr>
                </a:solidFill>
                <a:latin typeface="_MRT_Win2Farsi_3" panose="05000000000000000000" pitchFamily="2" charset="0"/>
                <a:ea typeface="Calibri" panose="020F0502020204030204" pitchFamily="34" charset="0"/>
                <a:cs typeface="B Titr" panose="00000700000000000000" pitchFamily="2" charset="-78"/>
              </a:rPr>
              <a:t>سپاس از توجه شما</a:t>
            </a:r>
            <a:endParaRPr lang="en-US" sz="6000" b="1" dirty="0">
              <a:solidFill>
                <a:schemeClr val="accent6">
                  <a:lumMod val="75000"/>
                </a:schemeClr>
              </a:solidFill>
              <a:latin typeface="Calibri" panose="020F0502020204030204" pitchFamily="34" charset="0"/>
              <a:ea typeface="Calibri" panose="020F0502020204030204" pitchFamily="34" charset="0"/>
              <a:cs typeface="B Titr" panose="00000700000000000000" pitchFamily="2" charset="-78"/>
            </a:endParaRPr>
          </a:p>
        </p:txBody>
      </p:sp>
    </p:spTree>
    <p:extLst>
      <p:ext uri="{BB962C8B-B14F-4D97-AF65-F5344CB8AC3E}">
        <p14:creationId xmlns:p14="http://schemas.microsoft.com/office/powerpoint/2010/main" val="1200045170"/>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131094"/>
            <a:ext cx="7886700" cy="585965"/>
          </a:xfrm>
        </p:spPr>
        <p:txBody>
          <a:bodyPr>
            <a:normAutofit fontScale="90000"/>
          </a:bodyPr>
          <a:lstStyle/>
          <a:p>
            <a:pPr algn="ctr"/>
            <a:r>
              <a:rPr lang="fa-IR" dirty="0">
                <a:cs typeface="B Titr" panose="00000700000000000000" pitchFamily="2" charset="-78"/>
              </a:rPr>
              <a:t>تاریخچه و </a:t>
            </a:r>
            <a:r>
              <a:rPr lang="ar-SA" dirty="0">
                <a:cs typeface="B Titr" panose="00000700000000000000" pitchFamily="2" charset="-78"/>
              </a:rPr>
              <a:t>تغییرات عمده نظام مراقبت مرگ مادر از ابتدا تا کنون</a:t>
            </a:r>
            <a:r>
              <a:rPr lang="fa-IR" dirty="0">
                <a:cs typeface="B Titr" panose="00000700000000000000" pitchFamily="2" charset="-78"/>
              </a:rPr>
              <a:t> (ادامه)</a:t>
            </a:r>
            <a:endParaRPr lang="en-US" dirty="0"/>
          </a:p>
        </p:txBody>
      </p:sp>
      <p:sp>
        <p:nvSpPr>
          <p:cNvPr id="3" name="Content Placeholder 2"/>
          <p:cNvSpPr>
            <a:spLocks noGrp="1"/>
          </p:cNvSpPr>
          <p:nvPr>
            <p:ph idx="1"/>
          </p:nvPr>
        </p:nvSpPr>
        <p:spPr>
          <a:xfrm>
            <a:off x="457200" y="2209800"/>
            <a:ext cx="8146861" cy="3886200"/>
          </a:xfrm>
        </p:spPr>
        <p:txBody>
          <a:bodyPr>
            <a:normAutofit fontScale="92500" lnSpcReduction="10000"/>
          </a:bodyPr>
          <a:lstStyle/>
          <a:p>
            <a:pPr algn="r" rtl="1">
              <a:lnSpc>
                <a:spcPct val="100000"/>
              </a:lnSpc>
            </a:pPr>
            <a:r>
              <a:rPr lang="fa-IR" sz="2400" dirty="0">
                <a:cs typeface="B Yagut" panose="00000400000000000000" pitchFamily="2" charset="-78"/>
              </a:rPr>
              <a:t>تغییرات عمده پس از بازنگری </a:t>
            </a:r>
            <a:r>
              <a:rPr lang="ar-SA" sz="2400" dirty="0">
                <a:cs typeface="B Yagut" panose="00000400000000000000" pitchFamily="2" charset="-78"/>
              </a:rPr>
              <a:t>در سال 1395 </a:t>
            </a:r>
            <a:r>
              <a:rPr lang="fa-IR" sz="2400" dirty="0">
                <a:cs typeface="B Yagut" panose="00000400000000000000" pitchFamily="2" charset="-78"/>
              </a:rPr>
              <a:t>عبارتند از:</a:t>
            </a:r>
          </a:p>
          <a:p>
            <a:pPr algn="r" rtl="1">
              <a:lnSpc>
                <a:spcPct val="100000"/>
              </a:lnSpc>
            </a:pPr>
            <a:r>
              <a:rPr lang="ar-SA" sz="2400" dirty="0">
                <a:cs typeface="B Yagut" panose="00000400000000000000" pitchFamily="2" charset="-78"/>
              </a:rPr>
              <a:t>اهداف و آمار به روز رسانی گردید و تغییراتی در شاخصهای پایش و ارزشیابی داده شد</a:t>
            </a:r>
            <a:endParaRPr lang="en-US" sz="2400" dirty="0">
              <a:cs typeface="B Yagut" panose="00000400000000000000" pitchFamily="2" charset="-78"/>
            </a:endParaRPr>
          </a:p>
          <a:p>
            <a:pPr algn="r" rtl="1">
              <a:lnSpc>
                <a:spcPct val="100000"/>
              </a:lnSpc>
            </a:pPr>
            <a:r>
              <a:rPr lang="ar-SA" sz="2400" dirty="0">
                <a:cs typeface="B Yagut" panose="00000400000000000000" pitchFamily="2" charset="-78"/>
              </a:rPr>
              <a:t>یک فرم با عنوان </a:t>
            </a:r>
            <a:r>
              <a:rPr lang="ar-SA" sz="2400" u="sng" dirty="0">
                <a:cs typeface="B Yagut" panose="00000400000000000000" pitchFamily="2" charset="-78"/>
              </a:rPr>
              <a:t>اظهار نامه کارکنان فنی </a:t>
            </a:r>
            <a:r>
              <a:rPr lang="ar-SA" sz="2400" dirty="0">
                <a:cs typeface="B Yagut" panose="00000400000000000000" pitchFamily="2" charset="-78"/>
              </a:rPr>
              <a:t>به پرسشنامه اضافه گردید</a:t>
            </a:r>
            <a:endParaRPr lang="en-US" sz="2400" dirty="0">
              <a:cs typeface="B Yagut" panose="00000400000000000000" pitchFamily="2" charset="-78"/>
            </a:endParaRPr>
          </a:p>
          <a:p>
            <a:pPr algn="r" rtl="1">
              <a:lnSpc>
                <a:spcPct val="100000"/>
              </a:lnSpc>
            </a:pPr>
            <a:r>
              <a:rPr lang="fa-IR" sz="2400" dirty="0">
                <a:cs typeface="B Yagut" panose="00000400000000000000" pitchFamily="2" charset="-78"/>
              </a:rPr>
              <a:t>با توجه به توصیه سازمان جهانی بهداشت و همچنین تصمیم گیری کمیته کشوری سلامت مادران، مقرر شد موارد فوت به دلیل خودکشی (به هر دلیل)  بعنوان مرگ مادری محسوب و شمارش شوند </a:t>
            </a:r>
            <a:endParaRPr lang="en-US" sz="2400" dirty="0">
              <a:cs typeface="B Yagut" panose="00000400000000000000" pitchFamily="2" charset="-78"/>
            </a:endParaRPr>
          </a:p>
          <a:p>
            <a:pPr algn="r" rtl="1">
              <a:lnSpc>
                <a:spcPct val="100000"/>
              </a:lnSpc>
            </a:pPr>
            <a:r>
              <a:rPr lang="fa-IR" sz="2400" dirty="0">
                <a:cs typeface="B Yagut" panose="00000400000000000000" pitchFamily="2" charset="-78"/>
              </a:rPr>
              <a:t>در فرم شماره 8 پرسشنامه نظام مراقبت </a:t>
            </a:r>
            <a:r>
              <a:rPr lang="fa-IR" sz="2800" dirty="0">
                <a:solidFill>
                  <a:srgbClr val="C00000"/>
                </a:solidFill>
                <a:cs typeface="B Yagut" panose="00000400000000000000" pitchFamily="2" charset="-78"/>
              </a:rPr>
              <a:t>از</a:t>
            </a:r>
            <a:r>
              <a:rPr lang="en-US" sz="2800" dirty="0">
                <a:solidFill>
                  <a:srgbClr val="C00000"/>
                </a:solidFill>
                <a:cs typeface="B Yagut" panose="00000400000000000000" pitchFamily="2" charset="-78"/>
              </a:rPr>
              <a:t> </a:t>
            </a:r>
            <a:r>
              <a:rPr lang="fa-IR" sz="2800" b="1" u="sng" dirty="0">
                <a:solidFill>
                  <a:srgbClr val="C00000"/>
                </a:solidFill>
                <a:cs typeface="B Yagut" panose="00000400000000000000" pitchFamily="2" charset="-78"/>
              </a:rPr>
              <a:t>جدول کاربردی سازمان جهانی بهداشت </a:t>
            </a:r>
            <a:r>
              <a:rPr lang="en-US" sz="2800" b="1" dirty="0">
                <a:cs typeface="B Yagut" panose="00000400000000000000" pitchFamily="2" charset="-78"/>
              </a:rPr>
              <a:t>ICD – MM</a:t>
            </a:r>
            <a:r>
              <a:rPr lang="fa-IR" sz="2800" dirty="0">
                <a:solidFill>
                  <a:srgbClr val="C00000"/>
                </a:solidFill>
                <a:cs typeface="B Yagut" panose="00000400000000000000" pitchFamily="2" charset="-78"/>
              </a:rPr>
              <a:t>، برای تعیین</a:t>
            </a:r>
            <a:r>
              <a:rPr lang="ar-SA" sz="2800" dirty="0">
                <a:solidFill>
                  <a:srgbClr val="C00000"/>
                </a:solidFill>
                <a:cs typeface="B Yagut" panose="00000400000000000000" pitchFamily="2" charset="-78"/>
              </a:rPr>
              <a:t> علت مرگ و </a:t>
            </a:r>
            <a:r>
              <a:rPr lang="fa-IR" sz="2800" dirty="0">
                <a:solidFill>
                  <a:srgbClr val="C00000"/>
                </a:solidFill>
                <a:cs typeface="B Yagut" panose="00000400000000000000" pitchFamily="2" charset="-78"/>
              </a:rPr>
              <a:t>گروه بندی آن استفاده شد</a:t>
            </a:r>
            <a:endParaRPr lang="en-US" sz="2400" dirty="0">
              <a:solidFill>
                <a:srgbClr val="C00000"/>
              </a:solidFill>
              <a:cs typeface="B Yagut" panose="00000400000000000000" pitchFamily="2" charset="-78"/>
            </a:endParaRPr>
          </a:p>
          <a:p>
            <a:pPr marL="0" indent="0" rtl="1">
              <a:buNone/>
            </a:pPr>
            <a:endParaRPr lang="en-US" dirty="0"/>
          </a:p>
          <a:p>
            <a:endParaRPr lang="en-US" dirty="0"/>
          </a:p>
        </p:txBody>
      </p:sp>
    </p:spTree>
    <p:extLst>
      <p:ext uri="{BB962C8B-B14F-4D97-AF65-F5344CB8AC3E}">
        <p14:creationId xmlns:p14="http://schemas.microsoft.com/office/powerpoint/2010/main" val="9775386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654922" y="1545725"/>
          <a:ext cx="7751048" cy="2773594"/>
        </p:xfrm>
        <a:graphic>
          <a:graphicData uri="http://schemas.openxmlformats.org/drawingml/2006/table">
            <a:tbl>
              <a:tblPr rtl="1" firstRow="1" firstCol="1" lastRow="1" lastCol="1" bandRow="1" bandCol="1"/>
              <a:tblGrid>
                <a:gridCol w="1100785">
                  <a:extLst>
                    <a:ext uri="{9D8B030D-6E8A-4147-A177-3AD203B41FA5}">
                      <a16:colId xmlns:a16="http://schemas.microsoft.com/office/drawing/2014/main" val="1501195485"/>
                    </a:ext>
                  </a:extLst>
                </a:gridCol>
                <a:gridCol w="726535">
                  <a:extLst>
                    <a:ext uri="{9D8B030D-6E8A-4147-A177-3AD203B41FA5}">
                      <a16:colId xmlns:a16="http://schemas.microsoft.com/office/drawing/2014/main" val="3183335370"/>
                    </a:ext>
                  </a:extLst>
                </a:gridCol>
                <a:gridCol w="726535">
                  <a:extLst>
                    <a:ext uri="{9D8B030D-6E8A-4147-A177-3AD203B41FA5}">
                      <a16:colId xmlns:a16="http://schemas.microsoft.com/office/drawing/2014/main" val="4160232236"/>
                    </a:ext>
                  </a:extLst>
                </a:gridCol>
                <a:gridCol w="654036">
                  <a:extLst>
                    <a:ext uri="{9D8B030D-6E8A-4147-A177-3AD203B41FA5}">
                      <a16:colId xmlns:a16="http://schemas.microsoft.com/office/drawing/2014/main" val="3898504958"/>
                    </a:ext>
                  </a:extLst>
                </a:gridCol>
                <a:gridCol w="634195">
                  <a:extLst>
                    <a:ext uri="{9D8B030D-6E8A-4147-A177-3AD203B41FA5}">
                      <a16:colId xmlns:a16="http://schemas.microsoft.com/office/drawing/2014/main" val="1578150982"/>
                    </a:ext>
                  </a:extLst>
                </a:gridCol>
                <a:gridCol w="634195">
                  <a:extLst>
                    <a:ext uri="{9D8B030D-6E8A-4147-A177-3AD203B41FA5}">
                      <a16:colId xmlns:a16="http://schemas.microsoft.com/office/drawing/2014/main" val="992401785"/>
                    </a:ext>
                  </a:extLst>
                </a:gridCol>
                <a:gridCol w="634195">
                  <a:extLst>
                    <a:ext uri="{9D8B030D-6E8A-4147-A177-3AD203B41FA5}">
                      <a16:colId xmlns:a16="http://schemas.microsoft.com/office/drawing/2014/main" val="1171487311"/>
                    </a:ext>
                  </a:extLst>
                </a:gridCol>
                <a:gridCol w="634195">
                  <a:extLst>
                    <a:ext uri="{9D8B030D-6E8A-4147-A177-3AD203B41FA5}">
                      <a16:colId xmlns:a16="http://schemas.microsoft.com/office/drawing/2014/main" val="1561307986"/>
                    </a:ext>
                  </a:extLst>
                </a:gridCol>
                <a:gridCol w="634195">
                  <a:extLst>
                    <a:ext uri="{9D8B030D-6E8A-4147-A177-3AD203B41FA5}">
                      <a16:colId xmlns:a16="http://schemas.microsoft.com/office/drawing/2014/main" val="3963202659"/>
                    </a:ext>
                  </a:extLst>
                </a:gridCol>
                <a:gridCol w="686091">
                  <a:extLst>
                    <a:ext uri="{9D8B030D-6E8A-4147-A177-3AD203B41FA5}">
                      <a16:colId xmlns:a16="http://schemas.microsoft.com/office/drawing/2014/main" val="94071918"/>
                    </a:ext>
                  </a:extLst>
                </a:gridCol>
                <a:gridCol w="686091">
                  <a:extLst>
                    <a:ext uri="{9D8B030D-6E8A-4147-A177-3AD203B41FA5}">
                      <a16:colId xmlns:a16="http://schemas.microsoft.com/office/drawing/2014/main" val="3074621457"/>
                    </a:ext>
                  </a:extLst>
                </a:gridCol>
              </a:tblGrid>
              <a:tr h="296612">
                <a:tc rowSpan="2">
                  <a:txBody>
                    <a:bodyPr/>
                    <a:lstStyle/>
                    <a:p>
                      <a:pPr marL="0" marR="0" algn="ctr" rtl="1">
                        <a:lnSpc>
                          <a:spcPct val="106000"/>
                        </a:lnSpc>
                        <a:spcBef>
                          <a:spcPts val="0"/>
                        </a:spcBef>
                        <a:spcAft>
                          <a:spcPts val="0"/>
                        </a:spcAft>
                      </a:pPr>
                      <a:r>
                        <a:rPr lang="ar-SA" sz="1100" b="1" kern="1200" dirty="0">
                          <a:solidFill>
                            <a:srgbClr val="000000"/>
                          </a:solidFill>
                          <a:effectLst/>
                          <a:latin typeface="Times New Roman" panose="02020603050405020304" pitchFamily="18" charset="0"/>
                          <a:ea typeface="Times New Roman" panose="02020603050405020304" pitchFamily="18" charset="0"/>
                          <a:cs typeface="B Titr" panose="00000700000000000000" pitchFamily="2" charset="-78"/>
                        </a:rPr>
                        <a:t>علل مرگ</a:t>
                      </a:r>
                      <a:endParaRPr lang="en-US" sz="8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bg1">
                        <a:lumMod val="85000"/>
                      </a:schemeClr>
                    </a:solidFill>
                  </a:tcPr>
                </a:tc>
                <a:tc gridSpan="2">
                  <a:txBody>
                    <a:bodyPr/>
                    <a:lstStyle/>
                    <a:p>
                      <a:pPr marL="0" marR="0" algn="ctr" rtl="1">
                        <a:lnSpc>
                          <a:spcPct val="106000"/>
                        </a:lnSpc>
                        <a:spcBef>
                          <a:spcPts val="0"/>
                        </a:spcBef>
                        <a:spcAft>
                          <a:spcPts val="0"/>
                        </a:spcAft>
                      </a:pPr>
                      <a:r>
                        <a:rPr lang="ar-SA" sz="1100" b="1" kern="1200" dirty="0">
                          <a:solidFill>
                            <a:srgbClr val="000000"/>
                          </a:solidFill>
                          <a:effectLst/>
                          <a:latin typeface="Times New Roman" panose="02020603050405020304" pitchFamily="18" charset="0"/>
                          <a:ea typeface="Times New Roman" panose="02020603050405020304" pitchFamily="18" charset="0"/>
                          <a:cs typeface="B Titr" panose="00000700000000000000" pitchFamily="2" charset="-78"/>
                        </a:rPr>
                        <a:t>سال 96</a:t>
                      </a:r>
                      <a:endParaRPr lang="en-US" sz="800" dirty="0">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9DC3E6"/>
                    </a:solidFill>
                  </a:tcPr>
                </a:tc>
                <a:tc hMerge="1">
                  <a:txBody>
                    <a:bodyPr/>
                    <a:lstStyle/>
                    <a:p>
                      <a:endParaRPr lang="en-US"/>
                    </a:p>
                  </a:txBody>
                  <a:tcPr/>
                </a:tc>
                <a:tc gridSpan="2">
                  <a:txBody>
                    <a:bodyPr/>
                    <a:lstStyle/>
                    <a:p>
                      <a:pPr marL="0" marR="0" algn="ctr" rtl="1">
                        <a:lnSpc>
                          <a:spcPct val="106000"/>
                        </a:lnSpc>
                        <a:spcBef>
                          <a:spcPts val="0"/>
                        </a:spcBef>
                        <a:spcAft>
                          <a:spcPts val="0"/>
                        </a:spcAft>
                      </a:pPr>
                      <a:r>
                        <a:rPr lang="ar-SA" sz="1100" kern="1200" dirty="0">
                          <a:solidFill>
                            <a:srgbClr val="000000"/>
                          </a:solidFill>
                          <a:effectLst/>
                          <a:latin typeface="Times New Roman" panose="02020603050405020304" pitchFamily="18" charset="0"/>
                          <a:ea typeface="Times New Roman" panose="02020603050405020304" pitchFamily="18" charset="0"/>
                          <a:cs typeface="B Titr" panose="00000700000000000000" pitchFamily="2" charset="-78"/>
                        </a:rPr>
                        <a:t>سال 97</a:t>
                      </a:r>
                      <a:endParaRPr lang="en-US" sz="800" dirty="0">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4B183"/>
                    </a:solidFill>
                  </a:tcPr>
                </a:tc>
                <a:tc hMerge="1">
                  <a:txBody>
                    <a:bodyPr/>
                    <a:lstStyle/>
                    <a:p>
                      <a:endParaRPr lang="en-US"/>
                    </a:p>
                  </a:txBody>
                  <a:tcPr/>
                </a:tc>
                <a:tc gridSpan="2">
                  <a:txBody>
                    <a:bodyPr/>
                    <a:lstStyle/>
                    <a:p>
                      <a:pPr marL="0" marR="0" algn="ctr" rtl="1">
                        <a:lnSpc>
                          <a:spcPct val="106000"/>
                        </a:lnSpc>
                        <a:spcBef>
                          <a:spcPts val="0"/>
                        </a:spcBef>
                        <a:spcAft>
                          <a:spcPts val="0"/>
                        </a:spcAft>
                      </a:pPr>
                      <a:r>
                        <a:rPr lang="fa-IR" sz="1100" kern="1200">
                          <a:solidFill>
                            <a:srgbClr val="000000"/>
                          </a:solidFill>
                          <a:effectLst/>
                          <a:latin typeface="Times New Roman" panose="02020603050405020304" pitchFamily="18" charset="0"/>
                          <a:ea typeface="Times New Roman" panose="02020603050405020304" pitchFamily="18" charset="0"/>
                          <a:cs typeface="B Titr" panose="00000700000000000000" pitchFamily="2" charset="-78"/>
                        </a:rPr>
                        <a:t>سال98</a:t>
                      </a:r>
                      <a:endParaRPr lang="en-US" sz="800">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A9D18E"/>
                    </a:solidFill>
                  </a:tcPr>
                </a:tc>
                <a:tc hMerge="1">
                  <a:txBody>
                    <a:bodyPr/>
                    <a:lstStyle/>
                    <a:p>
                      <a:endParaRPr lang="en-US"/>
                    </a:p>
                  </a:txBody>
                  <a:tcPr/>
                </a:tc>
                <a:tc gridSpan="2">
                  <a:txBody>
                    <a:bodyPr/>
                    <a:lstStyle/>
                    <a:p>
                      <a:pPr marL="0" marR="0" algn="ctr" rtl="1">
                        <a:lnSpc>
                          <a:spcPct val="106000"/>
                        </a:lnSpc>
                        <a:spcBef>
                          <a:spcPts val="0"/>
                        </a:spcBef>
                        <a:spcAft>
                          <a:spcPts val="0"/>
                        </a:spcAft>
                      </a:pPr>
                      <a:r>
                        <a:rPr lang="fa-IR" sz="1100" kern="1200" dirty="0">
                          <a:solidFill>
                            <a:srgbClr val="000000"/>
                          </a:solidFill>
                          <a:effectLst/>
                          <a:latin typeface="Times New Roman" panose="02020603050405020304" pitchFamily="18" charset="0"/>
                          <a:ea typeface="Times New Roman" panose="02020603050405020304" pitchFamily="18" charset="0"/>
                          <a:cs typeface="B Titr" panose="00000700000000000000" pitchFamily="2" charset="-78"/>
                        </a:rPr>
                        <a:t>سال 99</a:t>
                      </a:r>
                      <a:endParaRPr lang="en-US" sz="800" dirty="0">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8497B0"/>
                    </a:solidFill>
                  </a:tcPr>
                </a:tc>
                <a:tc hMerge="1">
                  <a:txBody>
                    <a:bodyPr/>
                    <a:lstStyle/>
                    <a:p>
                      <a:endParaRPr lang="en-US"/>
                    </a:p>
                  </a:txBody>
                  <a:tcPr/>
                </a:tc>
                <a:tc gridSpan="2">
                  <a:txBody>
                    <a:bodyPr/>
                    <a:lstStyle/>
                    <a:p>
                      <a:pPr marL="0" marR="0" algn="ctr" rtl="1">
                        <a:lnSpc>
                          <a:spcPct val="106000"/>
                        </a:lnSpc>
                        <a:spcBef>
                          <a:spcPts val="0"/>
                        </a:spcBef>
                        <a:spcAft>
                          <a:spcPts val="0"/>
                        </a:spcAft>
                      </a:pPr>
                      <a:r>
                        <a:rPr lang="fa-IR" sz="1100" kern="1200" dirty="0">
                          <a:solidFill>
                            <a:srgbClr val="000000"/>
                          </a:solidFill>
                          <a:effectLst/>
                          <a:latin typeface="Times New Roman" panose="02020603050405020304" pitchFamily="18" charset="0"/>
                          <a:ea typeface="Times New Roman" panose="02020603050405020304" pitchFamily="18" charset="0"/>
                          <a:cs typeface="B Titr" panose="00000700000000000000" pitchFamily="2" charset="-78"/>
                        </a:rPr>
                        <a:t>سال 1400 </a:t>
                      </a:r>
                      <a:endParaRPr lang="en-US" sz="800"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55C8DF"/>
                    </a:solidFill>
                  </a:tcPr>
                </a:tc>
                <a:tc hMerge="1">
                  <a:txBody>
                    <a:bodyPr/>
                    <a:lstStyle/>
                    <a:p>
                      <a:endParaRPr lang="en-US"/>
                    </a:p>
                  </a:txBody>
                  <a:tcPr/>
                </a:tc>
                <a:extLst>
                  <a:ext uri="{0D108BD9-81ED-4DB2-BD59-A6C34878D82A}">
                    <a16:rowId xmlns:a16="http://schemas.microsoft.com/office/drawing/2014/main" val="2431476237"/>
                  </a:ext>
                </a:extLst>
              </a:tr>
              <a:tr h="344467">
                <a:tc vMerge="1">
                  <a:txBody>
                    <a:bodyPr/>
                    <a:lstStyle/>
                    <a:p>
                      <a:endParaRPr lang="en-US"/>
                    </a:p>
                  </a:txBody>
                  <a:tcPr/>
                </a:tc>
                <a:tc>
                  <a:txBody>
                    <a:bodyPr/>
                    <a:lstStyle/>
                    <a:p>
                      <a:pPr marL="0" marR="0" algn="ctr" rtl="1">
                        <a:lnSpc>
                          <a:spcPct val="106000"/>
                        </a:lnSpc>
                        <a:spcBef>
                          <a:spcPts val="0"/>
                        </a:spcBef>
                        <a:spcAft>
                          <a:spcPts val="0"/>
                        </a:spcAft>
                      </a:pPr>
                      <a:r>
                        <a:rPr lang="ar-SA"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تعداد</a:t>
                      </a:r>
                      <a:endParaRPr lang="en-US" sz="800" b="1" dirty="0">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BF7"/>
                    </a:solidFill>
                  </a:tcPr>
                </a:tc>
                <a:tc>
                  <a:txBody>
                    <a:bodyPr/>
                    <a:lstStyle/>
                    <a:p>
                      <a:pPr marL="0" marR="0" algn="ctr" rtl="1">
                        <a:lnSpc>
                          <a:spcPct val="106000"/>
                        </a:lnSpc>
                        <a:spcBef>
                          <a:spcPts val="0"/>
                        </a:spcBef>
                        <a:spcAft>
                          <a:spcPts val="0"/>
                        </a:spcAft>
                      </a:pPr>
                      <a:r>
                        <a:rPr lang="ar-SA" sz="12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درصد</a:t>
                      </a:r>
                      <a:endParaRPr lang="en-US" sz="800" b="1">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DD7EE"/>
                    </a:solidFill>
                  </a:tcPr>
                </a:tc>
                <a:tc>
                  <a:txBody>
                    <a:bodyPr/>
                    <a:lstStyle/>
                    <a:p>
                      <a:pPr marL="0" marR="0" algn="ctr" rtl="1">
                        <a:lnSpc>
                          <a:spcPct val="106000"/>
                        </a:lnSpc>
                        <a:spcBef>
                          <a:spcPts val="0"/>
                        </a:spcBef>
                        <a:spcAft>
                          <a:spcPts val="0"/>
                        </a:spcAft>
                      </a:pPr>
                      <a:r>
                        <a:rPr lang="ar-SA"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تعداد</a:t>
                      </a:r>
                      <a:endParaRPr lang="en-US" sz="800" b="1" dirty="0">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BE5D6"/>
                    </a:solidFill>
                  </a:tcPr>
                </a:tc>
                <a:tc>
                  <a:txBody>
                    <a:bodyPr/>
                    <a:lstStyle/>
                    <a:p>
                      <a:pPr marL="0" marR="0" algn="ctr" rtl="1">
                        <a:lnSpc>
                          <a:spcPct val="106000"/>
                        </a:lnSpc>
                        <a:spcBef>
                          <a:spcPts val="0"/>
                        </a:spcBef>
                        <a:spcAft>
                          <a:spcPts val="0"/>
                        </a:spcAft>
                      </a:pPr>
                      <a:r>
                        <a:rPr lang="ar-SA" sz="12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درصد</a:t>
                      </a:r>
                      <a:endParaRPr lang="en-US" sz="800" b="1">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8CBAD"/>
                    </a:solidFill>
                  </a:tcPr>
                </a:tc>
                <a:tc>
                  <a:txBody>
                    <a:bodyPr/>
                    <a:lstStyle/>
                    <a:p>
                      <a:pPr marL="0" marR="0" algn="ctr" rtl="1">
                        <a:lnSpc>
                          <a:spcPct val="106000"/>
                        </a:lnSpc>
                        <a:spcBef>
                          <a:spcPts val="0"/>
                        </a:spcBef>
                        <a:spcAft>
                          <a:spcPts val="0"/>
                        </a:spcAft>
                      </a:pPr>
                      <a:r>
                        <a:rPr lang="ar-SA" sz="12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تعداد</a:t>
                      </a:r>
                      <a:endParaRPr lang="en-US" sz="800" b="1">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E2F0D9"/>
                    </a:solidFill>
                  </a:tcPr>
                </a:tc>
                <a:tc>
                  <a:txBody>
                    <a:bodyPr/>
                    <a:lstStyle/>
                    <a:p>
                      <a:pPr marL="0" marR="0" algn="ctr" rtl="1">
                        <a:lnSpc>
                          <a:spcPct val="106000"/>
                        </a:lnSpc>
                        <a:spcBef>
                          <a:spcPts val="0"/>
                        </a:spcBef>
                        <a:spcAft>
                          <a:spcPts val="0"/>
                        </a:spcAft>
                      </a:pPr>
                      <a:r>
                        <a:rPr lang="ar-SA" sz="12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درصد</a:t>
                      </a:r>
                      <a:endParaRPr lang="en-US" sz="800" b="1">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C5E0B4"/>
                    </a:solidFill>
                  </a:tcPr>
                </a:tc>
                <a:tc>
                  <a:txBody>
                    <a:bodyPr/>
                    <a:lstStyle/>
                    <a:p>
                      <a:pPr marL="0" marR="0" algn="ctr" rtl="1">
                        <a:lnSpc>
                          <a:spcPct val="106000"/>
                        </a:lnSpc>
                        <a:spcBef>
                          <a:spcPts val="0"/>
                        </a:spcBef>
                        <a:spcAft>
                          <a:spcPts val="0"/>
                        </a:spcAft>
                      </a:pPr>
                      <a:r>
                        <a:rPr lang="ar-SA" sz="12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تعداد</a:t>
                      </a:r>
                      <a:endParaRPr lang="en-US" sz="800" b="1">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6DCE5"/>
                    </a:solidFill>
                  </a:tcPr>
                </a:tc>
                <a:tc>
                  <a:txBody>
                    <a:bodyPr/>
                    <a:lstStyle/>
                    <a:p>
                      <a:pPr marL="0" marR="0" algn="ctr" rtl="1">
                        <a:lnSpc>
                          <a:spcPct val="106000"/>
                        </a:lnSpc>
                        <a:spcBef>
                          <a:spcPts val="0"/>
                        </a:spcBef>
                        <a:spcAft>
                          <a:spcPts val="0"/>
                        </a:spcAft>
                      </a:pPr>
                      <a:r>
                        <a:rPr lang="ar-SA" sz="12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درصد</a:t>
                      </a:r>
                      <a:endParaRPr lang="en-US" sz="800" b="1">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ADB9CA"/>
                    </a:solidFill>
                  </a:tcPr>
                </a:tc>
                <a:tc>
                  <a:txBody>
                    <a:bodyPr/>
                    <a:lstStyle/>
                    <a:p>
                      <a:pPr marL="0" marR="0" algn="ctr" rtl="1">
                        <a:lnSpc>
                          <a:spcPct val="106000"/>
                        </a:lnSpc>
                        <a:spcBef>
                          <a:spcPts val="0"/>
                        </a:spcBef>
                        <a:spcAft>
                          <a:spcPts val="0"/>
                        </a:spcAft>
                      </a:pPr>
                      <a:r>
                        <a:rPr lang="ar-SA" sz="12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تعداد</a:t>
                      </a:r>
                      <a:endParaRPr lang="en-US" sz="800" b="1">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AFF4FB"/>
                    </a:solidFill>
                  </a:tcPr>
                </a:tc>
                <a:tc>
                  <a:txBody>
                    <a:bodyPr/>
                    <a:lstStyle/>
                    <a:p>
                      <a:pPr marL="0" marR="0" algn="ctr" rtl="1">
                        <a:lnSpc>
                          <a:spcPct val="106000"/>
                        </a:lnSpc>
                        <a:spcBef>
                          <a:spcPts val="0"/>
                        </a:spcBef>
                        <a:spcAft>
                          <a:spcPts val="0"/>
                        </a:spcAft>
                      </a:pPr>
                      <a:r>
                        <a:rPr lang="ar-SA" sz="12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درصد</a:t>
                      </a:r>
                      <a:endParaRPr lang="en-US" sz="800" b="1">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84E9F4"/>
                    </a:solidFill>
                  </a:tcPr>
                </a:tc>
                <a:extLst>
                  <a:ext uri="{0D108BD9-81ED-4DB2-BD59-A6C34878D82A}">
                    <a16:rowId xmlns:a16="http://schemas.microsoft.com/office/drawing/2014/main" val="1127444651"/>
                  </a:ext>
                </a:extLst>
              </a:tr>
              <a:tr h="239314">
                <a:tc>
                  <a:txBody>
                    <a:bodyPr/>
                    <a:lstStyle/>
                    <a:p>
                      <a:pPr marL="0" marR="0" algn="ctr" rtl="1">
                        <a:lnSpc>
                          <a:spcPct val="106000"/>
                        </a:lnSpc>
                        <a:spcBef>
                          <a:spcPts val="0"/>
                        </a:spcBef>
                        <a:spcAft>
                          <a:spcPts val="0"/>
                        </a:spcAft>
                      </a:pPr>
                      <a:r>
                        <a:rPr lang="ar-SA" sz="1200" b="1" kern="1200" dirty="0">
                          <a:solidFill>
                            <a:srgbClr val="000000"/>
                          </a:solidFill>
                          <a:effectLst/>
                          <a:latin typeface="Calibri" panose="020F0502020204030204" pitchFamily="34" charset="0"/>
                          <a:ea typeface="Times New Roman" panose="02020603050405020304" pitchFamily="18" charset="0"/>
                          <a:cs typeface="B Mitra" panose="00000400000000000000" pitchFamily="2" charset="-78"/>
                        </a:rPr>
                        <a:t>خونريزي</a:t>
                      </a:r>
                      <a:endParaRPr lang="en-US" sz="800" b="1"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06000"/>
                        </a:lnSpc>
                        <a:spcBef>
                          <a:spcPts val="0"/>
                        </a:spcBef>
                        <a:spcAft>
                          <a:spcPts val="0"/>
                        </a:spcAft>
                      </a:pPr>
                      <a:r>
                        <a:rPr lang="fa-IR"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2</a:t>
                      </a:r>
                      <a:endParaRPr lang="en-US" sz="800" b="1" dirty="0">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BF7"/>
                    </a:solidFill>
                  </a:tcPr>
                </a:tc>
                <a:tc>
                  <a:txBody>
                    <a:bodyPr/>
                    <a:lstStyle/>
                    <a:p>
                      <a:pPr marL="0" marR="0" algn="ctr" rtl="1">
                        <a:lnSpc>
                          <a:spcPct val="106000"/>
                        </a:lnSpc>
                        <a:spcBef>
                          <a:spcPts val="0"/>
                        </a:spcBef>
                        <a:spcAft>
                          <a:spcPts val="0"/>
                        </a:spcAft>
                      </a:pPr>
                      <a:r>
                        <a:rPr lang="fa-IR"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22.2</a:t>
                      </a:r>
                      <a:endParaRPr lang="en-US" sz="800" b="1" dirty="0">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DD7EE"/>
                    </a:solidFill>
                  </a:tcPr>
                </a:tc>
                <a:tc>
                  <a:txBody>
                    <a:bodyPr/>
                    <a:lstStyle/>
                    <a:p>
                      <a:pPr marL="0" marR="0" algn="ctr" rtl="1">
                        <a:lnSpc>
                          <a:spcPct val="106000"/>
                        </a:lnSpc>
                        <a:spcBef>
                          <a:spcPts val="0"/>
                        </a:spcBef>
                        <a:spcAft>
                          <a:spcPts val="0"/>
                        </a:spcAft>
                      </a:pPr>
                      <a:r>
                        <a:rPr lang="fa-IR" sz="12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800" b="1">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BE5D6"/>
                    </a:solidFill>
                  </a:tcPr>
                </a:tc>
                <a:tc>
                  <a:txBody>
                    <a:bodyPr/>
                    <a:lstStyle/>
                    <a:p>
                      <a:pPr marL="0" marR="0" algn="ctr" rtl="1">
                        <a:lnSpc>
                          <a:spcPct val="106000"/>
                        </a:lnSpc>
                        <a:spcBef>
                          <a:spcPts val="0"/>
                        </a:spcBef>
                        <a:spcAft>
                          <a:spcPts val="0"/>
                        </a:spcAft>
                      </a:pPr>
                      <a:r>
                        <a:rPr lang="fa-IR"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14.3</a:t>
                      </a:r>
                      <a:endParaRPr lang="en-US" sz="800" b="1" dirty="0">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8CBAD"/>
                    </a:solidFill>
                  </a:tcPr>
                </a:tc>
                <a:tc>
                  <a:txBody>
                    <a:bodyPr/>
                    <a:lstStyle/>
                    <a:p>
                      <a:pPr marL="0" marR="0" algn="ctr" rtl="1">
                        <a:lnSpc>
                          <a:spcPct val="106000"/>
                        </a:lnSpc>
                        <a:spcBef>
                          <a:spcPts val="0"/>
                        </a:spcBef>
                        <a:spcAft>
                          <a:spcPts val="0"/>
                        </a:spcAft>
                      </a:pPr>
                      <a:r>
                        <a:rPr lang="fa-IR" sz="12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2</a:t>
                      </a:r>
                      <a:endParaRPr lang="en-US" sz="800" b="1">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E2F0D9"/>
                    </a:solidFill>
                  </a:tcPr>
                </a:tc>
                <a:tc>
                  <a:txBody>
                    <a:bodyPr/>
                    <a:lstStyle/>
                    <a:p>
                      <a:pPr marL="0" marR="0" algn="ctr" rtl="1">
                        <a:lnSpc>
                          <a:spcPct val="106000"/>
                        </a:lnSpc>
                        <a:spcBef>
                          <a:spcPts val="0"/>
                        </a:spcBef>
                        <a:spcAft>
                          <a:spcPts val="0"/>
                        </a:spcAft>
                      </a:pPr>
                      <a:r>
                        <a:rPr lang="fa-IR" sz="12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22.2</a:t>
                      </a:r>
                      <a:endParaRPr lang="en-US" sz="800" b="1">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C5E0B4"/>
                    </a:solidFill>
                  </a:tcPr>
                </a:tc>
                <a:tc>
                  <a:txBody>
                    <a:bodyPr/>
                    <a:lstStyle/>
                    <a:p>
                      <a:pPr marL="0" marR="0" algn="ctr" rtl="1">
                        <a:lnSpc>
                          <a:spcPct val="106000"/>
                        </a:lnSpc>
                        <a:spcBef>
                          <a:spcPts val="0"/>
                        </a:spcBef>
                        <a:spcAft>
                          <a:spcPts val="0"/>
                        </a:spcAft>
                      </a:pPr>
                      <a:r>
                        <a:rPr lang="fa-IR" sz="12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800" b="1">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6DCE5"/>
                    </a:solidFill>
                  </a:tcPr>
                </a:tc>
                <a:tc>
                  <a:txBody>
                    <a:bodyPr/>
                    <a:lstStyle/>
                    <a:p>
                      <a:pPr marL="0" marR="0" algn="ctr" rtl="1">
                        <a:lnSpc>
                          <a:spcPct val="106000"/>
                        </a:lnSpc>
                        <a:spcBef>
                          <a:spcPts val="0"/>
                        </a:spcBef>
                        <a:spcAft>
                          <a:spcPts val="0"/>
                        </a:spcAft>
                      </a:pPr>
                      <a:r>
                        <a:rPr lang="fa-IR" sz="12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6.25</a:t>
                      </a:r>
                      <a:endParaRPr lang="en-US" sz="800" b="1">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ADB9CA"/>
                    </a:solidFill>
                  </a:tcPr>
                </a:tc>
                <a:tc>
                  <a:txBody>
                    <a:bodyPr/>
                    <a:lstStyle/>
                    <a:p>
                      <a:pPr marL="0" marR="0" algn="ctr" defTabSz="914400" rtl="1" eaLnBrk="1" latinLnBrk="0" hangingPunct="1">
                        <a:lnSpc>
                          <a:spcPct val="106000"/>
                        </a:lnSpc>
                        <a:spcBef>
                          <a:spcPts val="0"/>
                        </a:spcBef>
                        <a:spcAft>
                          <a:spcPts val="0"/>
                        </a:spcAft>
                      </a:pPr>
                      <a:r>
                        <a:rPr lang="fa-IR"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endParaRPr>
                    </a:p>
                  </a:txBody>
                  <a:tcPr marL="51435" marR="51435"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AFF4FB"/>
                    </a:solidFill>
                  </a:tcPr>
                </a:tc>
                <a:tc>
                  <a:txBody>
                    <a:bodyPr/>
                    <a:lstStyle/>
                    <a:p>
                      <a:pPr marL="0" marR="0" algn="ctr" defTabSz="914400" rtl="1" eaLnBrk="1" latinLnBrk="0" hangingPunct="1">
                        <a:lnSpc>
                          <a:spcPct val="106000"/>
                        </a:lnSpc>
                        <a:spcBef>
                          <a:spcPts val="0"/>
                        </a:spcBef>
                        <a:spcAft>
                          <a:spcPts val="0"/>
                        </a:spcAft>
                      </a:pPr>
                      <a:r>
                        <a:rPr lang="fa-IR" sz="12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5.5</a:t>
                      </a:r>
                      <a:endParaRPr lang="en-US" sz="12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endParaRPr>
                    </a:p>
                  </a:txBody>
                  <a:tcPr marL="51435" marR="51435"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84E9F4"/>
                    </a:solidFill>
                  </a:tcPr>
                </a:tc>
                <a:extLst>
                  <a:ext uri="{0D108BD9-81ED-4DB2-BD59-A6C34878D82A}">
                    <a16:rowId xmlns:a16="http://schemas.microsoft.com/office/drawing/2014/main" val="1203025013"/>
                  </a:ext>
                </a:extLst>
              </a:tr>
              <a:tr h="222796">
                <a:tc>
                  <a:txBody>
                    <a:bodyPr/>
                    <a:lstStyle/>
                    <a:p>
                      <a:pPr marL="0" marR="0" algn="ctr" rtl="1">
                        <a:lnSpc>
                          <a:spcPct val="106000"/>
                        </a:lnSpc>
                        <a:spcBef>
                          <a:spcPts val="0"/>
                        </a:spcBef>
                        <a:spcAft>
                          <a:spcPts val="0"/>
                        </a:spcAft>
                      </a:pPr>
                      <a:r>
                        <a:rPr lang="en-US"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PIH</a:t>
                      </a:r>
                      <a:endParaRPr lang="en-US" sz="800" b="1"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06000"/>
                        </a:lnSpc>
                        <a:spcBef>
                          <a:spcPts val="0"/>
                        </a:spcBef>
                        <a:spcAft>
                          <a:spcPts val="0"/>
                        </a:spcAft>
                      </a:pPr>
                      <a:r>
                        <a:rPr lang="fa-IR" sz="12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2</a:t>
                      </a:r>
                      <a:endParaRPr lang="en-US" sz="800" b="1">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BF7"/>
                    </a:solidFill>
                  </a:tcPr>
                </a:tc>
                <a:tc>
                  <a:txBody>
                    <a:bodyPr/>
                    <a:lstStyle/>
                    <a:p>
                      <a:pPr marL="0" marR="0" algn="ctr" rtl="1">
                        <a:lnSpc>
                          <a:spcPct val="106000"/>
                        </a:lnSpc>
                        <a:spcBef>
                          <a:spcPts val="0"/>
                        </a:spcBef>
                        <a:spcAft>
                          <a:spcPts val="0"/>
                        </a:spcAft>
                      </a:pPr>
                      <a:r>
                        <a:rPr lang="fa-IR"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22.2</a:t>
                      </a:r>
                      <a:endParaRPr lang="en-US" sz="800" b="1" dirty="0">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DD7EE"/>
                    </a:solidFill>
                  </a:tcPr>
                </a:tc>
                <a:tc>
                  <a:txBody>
                    <a:bodyPr/>
                    <a:lstStyle/>
                    <a:p>
                      <a:pPr marL="0" marR="0" algn="ctr" rtl="1">
                        <a:lnSpc>
                          <a:spcPct val="106000"/>
                        </a:lnSpc>
                        <a:spcBef>
                          <a:spcPts val="0"/>
                        </a:spcBef>
                        <a:spcAft>
                          <a:spcPts val="0"/>
                        </a:spcAft>
                      </a:pPr>
                      <a:r>
                        <a:rPr lang="fa-IR"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3</a:t>
                      </a:r>
                      <a:endParaRPr lang="en-US" sz="800" b="1" dirty="0">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BE5D6"/>
                    </a:solidFill>
                  </a:tcPr>
                </a:tc>
                <a:tc>
                  <a:txBody>
                    <a:bodyPr/>
                    <a:lstStyle/>
                    <a:p>
                      <a:pPr marL="0" marR="0" algn="ctr" rtl="1">
                        <a:lnSpc>
                          <a:spcPct val="106000"/>
                        </a:lnSpc>
                        <a:spcBef>
                          <a:spcPts val="0"/>
                        </a:spcBef>
                        <a:spcAft>
                          <a:spcPts val="0"/>
                        </a:spcAft>
                      </a:pPr>
                      <a:r>
                        <a:rPr lang="fa-IR" sz="12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42.8</a:t>
                      </a:r>
                      <a:endParaRPr lang="en-US" sz="800" b="1">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8CBAD"/>
                    </a:solidFill>
                  </a:tcPr>
                </a:tc>
                <a:tc>
                  <a:txBody>
                    <a:bodyPr/>
                    <a:lstStyle/>
                    <a:p>
                      <a:pPr marL="0" marR="0" algn="ctr" rtl="1">
                        <a:lnSpc>
                          <a:spcPct val="106000"/>
                        </a:lnSpc>
                        <a:spcBef>
                          <a:spcPts val="0"/>
                        </a:spcBef>
                        <a:spcAft>
                          <a:spcPts val="0"/>
                        </a:spcAft>
                      </a:pPr>
                      <a:r>
                        <a:rPr lang="fa-IR" sz="12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800" b="1">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E2F0D9"/>
                    </a:solidFill>
                  </a:tcPr>
                </a:tc>
                <a:tc>
                  <a:txBody>
                    <a:bodyPr/>
                    <a:lstStyle/>
                    <a:p>
                      <a:pPr marL="0" marR="0" algn="ctr" rtl="1">
                        <a:lnSpc>
                          <a:spcPct val="106000"/>
                        </a:lnSpc>
                        <a:spcBef>
                          <a:spcPts val="0"/>
                        </a:spcBef>
                        <a:spcAft>
                          <a:spcPts val="0"/>
                        </a:spcAft>
                      </a:pPr>
                      <a:r>
                        <a:rPr lang="fa-IR" sz="12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11.1</a:t>
                      </a:r>
                      <a:endParaRPr lang="en-US" sz="800" b="1">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C5E0B4"/>
                    </a:solidFill>
                  </a:tcPr>
                </a:tc>
                <a:tc>
                  <a:txBody>
                    <a:bodyPr/>
                    <a:lstStyle/>
                    <a:p>
                      <a:pPr marL="0" marR="0" algn="ctr" rtl="1">
                        <a:lnSpc>
                          <a:spcPct val="106000"/>
                        </a:lnSpc>
                        <a:spcBef>
                          <a:spcPts val="0"/>
                        </a:spcBef>
                        <a:spcAft>
                          <a:spcPts val="0"/>
                        </a:spcAft>
                      </a:pPr>
                      <a:r>
                        <a:rPr lang="fa-IR" sz="12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800" b="1">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6DCE5"/>
                    </a:solidFill>
                  </a:tcPr>
                </a:tc>
                <a:tc>
                  <a:txBody>
                    <a:bodyPr/>
                    <a:lstStyle/>
                    <a:p>
                      <a:pPr marL="0" marR="0" algn="ctr" rtl="1">
                        <a:lnSpc>
                          <a:spcPct val="106000"/>
                        </a:lnSpc>
                        <a:spcBef>
                          <a:spcPts val="0"/>
                        </a:spcBef>
                        <a:spcAft>
                          <a:spcPts val="0"/>
                        </a:spcAft>
                      </a:pPr>
                      <a:r>
                        <a:rPr lang="fa-IR" sz="12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800" b="1">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ADB9CA"/>
                    </a:solidFill>
                  </a:tcPr>
                </a:tc>
                <a:tc>
                  <a:txBody>
                    <a:bodyPr/>
                    <a:lstStyle/>
                    <a:p>
                      <a:pPr marL="0" marR="0" algn="ctr" defTabSz="914400" rtl="1" eaLnBrk="1" latinLnBrk="0" hangingPunct="1">
                        <a:lnSpc>
                          <a:spcPct val="106000"/>
                        </a:lnSpc>
                        <a:spcBef>
                          <a:spcPts val="0"/>
                        </a:spcBef>
                        <a:spcAft>
                          <a:spcPts val="0"/>
                        </a:spcAft>
                      </a:pPr>
                      <a:r>
                        <a:rPr lang="fa-IR"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endParaRPr>
                    </a:p>
                  </a:txBody>
                  <a:tcPr marL="51435" marR="51435"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AFF4FB"/>
                    </a:solidFill>
                  </a:tcPr>
                </a:tc>
                <a:tc>
                  <a:txBody>
                    <a:bodyPr/>
                    <a:lstStyle/>
                    <a:p>
                      <a:pPr marL="0" marR="0" algn="ctr" defTabSz="914400" rtl="1" eaLnBrk="1" latinLnBrk="0" hangingPunct="1">
                        <a:lnSpc>
                          <a:spcPct val="106000"/>
                        </a:lnSpc>
                        <a:spcBef>
                          <a:spcPts val="0"/>
                        </a:spcBef>
                        <a:spcAft>
                          <a:spcPts val="0"/>
                        </a:spcAft>
                      </a:pPr>
                      <a:r>
                        <a:rPr lang="fa-IR"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5.5</a:t>
                      </a:r>
                      <a:endParaRPr lang="en-US"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endParaRPr>
                    </a:p>
                  </a:txBody>
                  <a:tcPr marL="51435" marR="51435"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84E9F4"/>
                    </a:solidFill>
                  </a:tcPr>
                </a:tc>
                <a:extLst>
                  <a:ext uri="{0D108BD9-81ED-4DB2-BD59-A6C34878D82A}">
                    <a16:rowId xmlns:a16="http://schemas.microsoft.com/office/drawing/2014/main" val="2655357316"/>
                  </a:ext>
                </a:extLst>
              </a:tr>
              <a:tr h="227060">
                <a:tc>
                  <a:txBody>
                    <a:bodyPr/>
                    <a:lstStyle/>
                    <a:p>
                      <a:pPr marL="0" marR="0" algn="ctr" rtl="1">
                        <a:lnSpc>
                          <a:spcPct val="106000"/>
                        </a:lnSpc>
                        <a:spcBef>
                          <a:spcPts val="0"/>
                        </a:spcBef>
                        <a:spcAft>
                          <a:spcPts val="0"/>
                        </a:spcAft>
                      </a:pPr>
                      <a:r>
                        <a:rPr lang="ar-SA"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آمبولي</a:t>
                      </a:r>
                      <a:endParaRPr lang="en-US" sz="800" b="1"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06000"/>
                        </a:lnSpc>
                        <a:spcBef>
                          <a:spcPts val="0"/>
                        </a:spcBef>
                        <a:spcAft>
                          <a:spcPts val="0"/>
                        </a:spcAft>
                      </a:pPr>
                      <a:r>
                        <a:rPr lang="fa-IR" sz="12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800" b="1">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BF7"/>
                    </a:solidFill>
                  </a:tcPr>
                </a:tc>
                <a:tc>
                  <a:txBody>
                    <a:bodyPr/>
                    <a:lstStyle/>
                    <a:p>
                      <a:pPr marL="0" marR="0" algn="ctr" rtl="1">
                        <a:lnSpc>
                          <a:spcPct val="106000"/>
                        </a:lnSpc>
                        <a:spcBef>
                          <a:spcPts val="0"/>
                        </a:spcBef>
                        <a:spcAft>
                          <a:spcPts val="0"/>
                        </a:spcAft>
                      </a:pPr>
                      <a:r>
                        <a:rPr lang="fa-IR" sz="12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11.1</a:t>
                      </a:r>
                      <a:endParaRPr lang="en-US" sz="800" b="1">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DD7EE"/>
                    </a:solidFill>
                  </a:tcPr>
                </a:tc>
                <a:tc>
                  <a:txBody>
                    <a:bodyPr/>
                    <a:lstStyle/>
                    <a:p>
                      <a:pPr marL="0" marR="0" algn="ctr" rtl="1">
                        <a:lnSpc>
                          <a:spcPct val="106000"/>
                        </a:lnSpc>
                        <a:spcBef>
                          <a:spcPts val="0"/>
                        </a:spcBef>
                        <a:spcAft>
                          <a:spcPts val="0"/>
                        </a:spcAft>
                      </a:pPr>
                      <a:r>
                        <a:rPr lang="fa-IR"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800" b="1" dirty="0">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BE5D6"/>
                    </a:solidFill>
                  </a:tcPr>
                </a:tc>
                <a:tc>
                  <a:txBody>
                    <a:bodyPr/>
                    <a:lstStyle/>
                    <a:p>
                      <a:pPr marL="0" marR="0" algn="ctr" rtl="1">
                        <a:lnSpc>
                          <a:spcPct val="106000"/>
                        </a:lnSpc>
                        <a:spcBef>
                          <a:spcPts val="0"/>
                        </a:spcBef>
                        <a:spcAft>
                          <a:spcPts val="0"/>
                        </a:spcAft>
                      </a:pPr>
                      <a:r>
                        <a:rPr lang="fa-IR" sz="12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800" b="1">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8CBAD"/>
                    </a:solidFill>
                  </a:tcPr>
                </a:tc>
                <a:tc>
                  <a:txBody>
                    <a:bodyPr/>
                    <a:lstStyle/>
                    <a:p>
                      <a:pPr marL="0" marR="0" algn="ctr" rtl="1">
                        <a:lnSpc>
                          <a:spcPct val="106000"/>
                        </a:lnSpc>
                        <a:spcBef>
                          <a:spcPts val="0"/>
                        </a:spcBef>
                        <a:spcAft>
                          <a:spcPts val="0"/>
                        </a:spcAft>
                      </a:pPr>
                      <a:r>
                        <a:rPr lang="fa-IR" sz="12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800" b="1">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E2F0D9"/>
                    </a:solidFill>
                  </a:tcPr>
                </a:tc>
                <a:tc>
                  <a:txBody>
                    <a:bodyPr/>
                    <a:lstStyle/>
                    <a:p>
                      <a:pPr marL="0" marR="0" algn="ctr" rtl="1">
                        <a:lnSpc>
                          <a:spcPct val="106000"/>
                        </a:lnSpc>
                        <a:spcBef>
                          <a:spcPts val="0"/>
                        </a:spcBef>
                        <a:spcAft>
                          <a:spcPts val="0"/>
                        </a:spcAft>
                      </a:pPr>
                      <a:r>
                        <a:rPr lang="fa-IR" sz="12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11.1</a:t>
                      </a:r>
                      <a:endParaRPr lang="en-US" sz="800" b="1">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C5E0B4"/>
                    </a:solidFill>
                  </a:tcPr>
                </a:tc>
                <a:tc>
                  <a:txBody>
                    <a:bodyPr/>
                    <a:lstStyle/>
                    <a:p>
                      <a:pPr marL="0" marR="0" algn="ctr" rtl="1">
                        <a:lnSpc>
                          <a:spcPct val="106000"/>
                        </a:lnSpc>
                        <a:spcBef>
                          <a:spcPts val="0"/>
                        </a:spcBef>
                        <a:spcAft>
                          <a:spcPts val="0"/>
                        </a:spcAft>
                      </a:pPr>
                      <a:r>
                        <a:rPr lang="fa-IR" sz="12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800" b="1">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6DCE5"/>
                    </a:solidFill>
                  </a:tcPr>
                </a:tc>
                <a:tc>
                  <a:txBody>
                    <a:bodyPr/>
                    <a:lstStyle/>
                    <a:p>
                      <a:pPr marL="0" marR="0" algn="ctr" rtl="1">
                        <a:lnSpc>
                          <a:spcPct val="106000"/>
                        </a:lnSpc>
                        <a:spcBef>
                          <a:spcPts val="0"/>
                        </a:spcBef>
                        <a:spcAft>
                          <a:spcPts val="0"/>
                        </a:spcAft>
                      </a:pPr>
                      <a:r>
                        <a:rPr lang="fa-IR" sz="12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6.25</a:t>
                      </a:r>
                      <a:endParaRPr lang="en-US" sz="800" b="1">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ADB9CA"/>
                    </a:solidFill>
                  </a:tcPr>
                </a:tc>
                <a:tc>
                  <a:txBody>
                    <a:bodyPr/>
                    <a:lstStyle/>
                    <a:p>
                      <a:pPr marL="0" marR="0" algn="ctr" rtl="1">
                        <a:lnSpc>
                          <a:spcPct val="106000"/>
                        </a:lnSpc>
                        <a:spcBef>
                          <a:spcPts val="0"/>
                        </a:spcBef>
                        <a:spcAft>
                          <a:spcPts val="0"/>
                        </a:spcAft>
                      </a:pPr>
                      <a:r>
                        <a:rPr lang="fa-IR" sz="12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800" b="1">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AFF4FB"/>
                    </a:solidFill>
                  </a:tcPr>
                </a:tc>
                <a:tc>
                  <a:txBody>
                    <a:bodyPr/>
                    <a:lstStyle/>
                    <a:p>
                      <a:pPr marL="0" marR="0" algn="ctr" rtl="1">
                        <a:lnSpc>
                          <a:spcPct val="106000"/>
                        </a:lnSpc>
                        <a:spcBef>
                          <a:spcPts val="0"/>
                        </a:spcBef>
                        <a:spcAft>
                          <a:spcPts val="0"/>
                        </a:spcAft>
                      </a:pPr>
                      <a:r>
                        <a:rPr lang="fa-IR" sz="12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800" b="1">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84E9F4"/>
                    </a:solidFill>
                  </a:tcPr>
                </a:tc>
                <a:extLst>
                  <a:ext uri="{0D108BD9-81ED-4DB2-BD59-A6C34878D82A}">
                    <a16:rowId xmlns:a16="http://schemas.microsoft.com/office/drawing/2014/main" val="3946370762"/>
                  </a:ext>
                </a:extLst>
              </a:tr>
              <a:tr h="333439">
                <a:tc>
                  <a:txBody>
                    <a:bodyPr/>
                    <a:lstStyle/>
                    <a:p>
                      <a:pPr marL="0" marR="0" algn="ctr" rtl="1">
                        <a:lnSpc>
                          <a:spcPct val="106000"/>
                        </a:lnSpc>
                        <a:spcBef>
                          <a:spcPts val="0"/>
                        </a:spcBef>
                        <a:spcAft>
                          <a:spcPts val="0"/>
                        </a:spcAft>
                      </a:pPr>
                      <a:r>
                        <a:rPr lang="ar-SA"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عفونت</a:t>
                      </a:r>
                      <a:endParaRPr lang="en-US" sz="800" b="1"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06000"/>
                        </a:lnSpc>
                        <a:spcBef>
                          <a:spcPts val="0"/>
                        </a:spcBef>
                        <a:spcAft>
                          <a:spcPts val="0"/>
                        </a:spcAft>
                      </a:pPr>
                      <a:r>
                        <a:rPr lang="fa-IR"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800" b="1" dirty="0">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BF7"/>
                    </a:solidFill>
                  </a:tcPr>
                </a:tc>
                <a:tc>
                  <a:txBody>
                    <a:bodyPr/>
                    <a:lstStyle/>
                    <a:p>
                      <a:pPr marL="0" marR="0" algn="ctr" rtl="1">
                        <a:lnSpc>
                          <a:spcPct val="106000"/>
                        </a:lnSpc>
                        <a:spcBef>
                          <a:spcPts val="0"/>
                        </a:spcBef>
                        <a:spcAft>
                          <a:spcPts val="0"/>
                        </a:spcAft>
                      </a:pPr>
                      <a:r>
                        <a:rPr lang="fa-IR"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800" b="1" dirty="0">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DD7EE"/>
                    </a:solidFill>
                  </a:tcPr>
                </a:tc>
                <a:tc>
                  <a:txBody>
                    <a:bodyPr/>
                    <a:lstStyle/>
                    <a:p>
                      <a:pPr marL="0" marR="0" algn="ctr" rtl="1">
                        <a:lnSpc>
                          <a:spcPct val="106000"/>
                        </a:lnSpc>
                        <a:spcBef>
                          <a:spcPts val="0"/>
                        </a:spcBef>
                        <a:spcAft>
                          <a:spcPts val="0"/>
                        </a:spcAft>
                      </a:pPr>
                      <a:r>
                        <a:rPr lang="fa-IR" sz="12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800" b="1">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BE5D6"/>
                    </a:solidFill>
                  </a:tcPr>
                </a:tc>
                <a:tc>
                  <a:txBody>
                    <a:bodyPr/>
                    <a:lstStyle/>
                    <a:p>
                      <a:pPr marL="0" marR="0" algn="ctr" rtl="1">
                        <a:lnSpc>
                          <a:spcPct val="106000"/>
                        </a:lnSpc>
                        <a:spcBef>
                          <a:spcPts val="0"/>
                        </a:spcBef>
                        <a:spcAft>
                          <a:spcPts val="0"/>
                        </a:spcAft>
                      </a:pPr>
                      <a:r>
                        <a:rPr lang="fa-IR"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14.3</a:t>
                      </a:r>
                      <a:endParaRPr lang="en-US" sz="800" b="1" dirty="0">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8CBAD"/>
                    </a:solidFill>
                  </a:tcPr>
                </a:tc>
                <a:tc>
                  <a:txBody>
                    <a:bodyPr/>
                    <a:lstStyle/>
                    <a:p>
                      <a:pPr marL="0" marR="0" algn="ctr" rtl="1">
                        <a:lnSpc>
                          <a:spcPct val="106000"/>
                        </a:lnSpc>
                        <a:spcBef>
                          <a:spcPts val="0"/>
                        </a:spcBef>
                        <a:spcAft>
                          <a:spcPts val="0"/>
                        </a:spcAft>
                      </a:pPr>
                      <a:r>
                        <a:rPr lang="fa-IR"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800" b="1" dirty="0">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E2F0D9"/>
                    </a:solidFill>
                  </a:tcPr>
                </a:tc>
                <a:tc>
                  <a:txBody>
                    <a:bodyPr/>
                    <a:lstStyle/>
                    <a:p>
                      <a:pPr marL="0" marR="0" algn="ctr" rtl="1">
                        <a:lnSpc>
                          <a:spcPct val="106000"/>
                        </a:lnSpc>
                        <a:spcBef>
                          <a:spcPts val="0"/>
                        </a:spcBef>
                        <a:spcAft>
                          <a:spcPts val="0"/>
                        </a:spcAft>
                      </a:pPr>
                      <a:r>
                        <a:rPr lang="fa-IR"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11.1</a:t>
                      </a:r>
                      <a:endParaRPr lang="en-US" sz="800" b="1" dirty="0">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C5E0B4"/>
                    </a:solidFill>
                  </a:tcPr>
                </a:tc>
                <a:tc>
                  <a:txBody>
                    <a:bodyPr/>
                    <a:lstStyle/>
                    <a:p>
                      <a:pPr marL="0" marR="0" algn="ctr" rtl="1">
                        <a:lnSpc>
                          <a:spcPct val="106000"/>
                        </a:lnSpc>
                        <a:spcBef>
                          <a:spcPts val="0"/>
                        </a:spcBef>
                        <a:spcAft>
                          <a:spcPts val="0"/>
                        </a:spcAft>
                      </a:pPr>
                      <a:r>
                        <a:rPr lang="fa-IR"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800" b="1" dirty="0">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6DCE5"/>
                    </a:solidFill>
                  </a:tcPr>
                </a:tc>
                <a:tc>
                  <a:txBody>
                    <a:bodyPr/>
                    <a:lstStyle/>
                    <a:p>
                      <a:pPr marL="0" marR="0" algn="ctr" rtl="1">
                        <a:lnSpc>
                          <a:spcPct val="106000"/>
                        </a:lnSpc>
                        <a:spcBef>
                          <a:spcPts val="0"/>
                        </a:spcBef>
                        <a:spcAft>
                          <a:spcPts val="0"/>
                        </a:spcAft>
                      </a:pPr>
                      <a:r>
                        <a:rPr lang="fa-IR"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 0</a:t>
                      </a:r>
                    </a:p>
                    <a:p>
                      <a:pPr marL="0" marR="0" algn="ctr" rtl="1">
                        <a:lnSpc>
                          <a:spcPct val="106000"/>
                        </a:lnSpc>
                        <a:spcBef>
                          <a:spcPts val="0"/>
                        </a:spcBef>
                        <a:spcAft>
                          <a:spcPts val="0"/>
                        </a:spcAft>
                      </a:pPr>
                      <a:endParaRPr lang="en-US" sz="800" b="1" dirty="0">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ADB9CA"/>
                    </a:solidFill>
                  </a:tcPr>
                </a:tc>
                <a:tc>
                  <a:txBody>
                    <a:bodyPr/>
                    <a:lstStyle/>
                    <a:p>
                      <a:pPr marL="0" marR="0" algn="ctr" rtl="1">
                        <a:lnSpc>
                          <a:spcPct val="106000"/>
                        </a:lnSpc>
                        <a:spcBef>
                          <a:spcPts val="0"/>
                        </a:spcBef>
                        <a:spcAft>
                          <a:spcPts val="0"/>
                        </a:spcAft>
                      </a:pPr>
                      <a:r>
                        <a:rPr lang="fa-IR"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800" b="1"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AFF4FB"/>
                    </a:solidFill>
                  </a:tcPr>
                </a:tc>
                <a:tc>
                  <a:txBody>
                    <a:bodyPr/>
                    <a:lstStyle/>
                    <a:p>
                      <a:pPr marL="0" marR="0" algn="ctr" rtl="1">
                        <a:lnSpc>
                          <a:spcPct val="106000"/>
                        </a:lnSpc>
                        <a:spcBef>
                          <a:spcPts val="0"/>
                        </a:spcBef>
                        <a:spcAft>
                          <a:spcPts val="0"/>
                        </a:spcAft>
                      </a:pPr>
                      <a:r>
                        <a:rPr lang="fa-IR"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800" b="1"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84E9F4"/>
                    </a:solidFill>
                  </a:tcPr>
                </a:tc>
                <a:extLst>
                  <a:ext uri="{0D108BD9-81ED-4DB2-BD59-A6C34878D82A}">
                    <a16:rowId xmlns:a16="http://schemas.microsoft.com/office/drawing/2014/main" val="1348405399"/>
                  </a:ext>
                </a:extLst>
              </a:tr>
              <a:tr h="387731">
                <a:tc>
                  <a:txBody>
                    <a:bodyPr/>
                    <a:lstStyle/>
                    <a:p>
                      <a:pPr marL="0" marR="0" algn="ctr" rtl="1">
                        <a:lnSpc>
                          <a:spcPct val="106000"/>
                        </a:lnSpc>
                        <a:spcBef>
                          <a:spcPts val="0"/>
                        </a:spcBef>
                        <a:spcAft>
                          <a:spcPts val="0"/>
                        </a:spcAft>
                      </a:pPr>
                      <a:r>
                        <a:rPr lang="ar-SA"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بيماري زمينه اي</a:t>
                      </a:r>
                      <a:r>
                        <a:rPr lang="fa-IR"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 غیر کووید</a:t>
                      </a:r>
                      <a:endParaRPr lang="en-US" sz="800" b="1"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06000"/>
                        </a:lnSpc>
                        <a:spcBef>
                          <a:spcPts val="0"/>
                        </a:spcBef>
                        <a:spcAft>
                          <a:spcPts val="0"/>
                        </a:spcAft>
                      </a:pPr>
                      <a:r>
                        <a:rPr lang="fa-IR"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4</a:t>
                      </a:r>
                      <a:endParaRPr lang="en-US" sz="800" b="1" dirty="0">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BF7"/>
                    </a:solidFill>
                  </a:tcPr>
                </a:tc>
                <a:tc>
                  <a:txBody>
                    <a:bodyPr/>
                    <a:lstStyle/>
                    <a:p>
                      <a:pPr marL="0" marR="0" algn="ctr" rtl="1">
                        <a:lnSpc>
                          <a:spcPct val="106000"/>
                        </a:lnSpc>
                        <a:spcBef>
                          <a:spcPts val="0"/>
                        </a:spcBef>
                        <a:spcAft>
                          <a:spcPts val="0"/>
                        </a:spcAft>
                      </a:pPr>
                      <a:r>
                        <a:rPr lang="fa-IR"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44.4</a:t>
                      </a:r>
                      <a:endParaRPr lang="en-US" sz="800" b="1" dirty="0">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DD7EE"/>
                    </a:solidFill>
                  </a:tcPr>
                </a:tc>
                <a:tc>
                  <a:txBody>
                    <a:bodyPr/>
                    <a:lstStyle/>
                    <a:p>
                      <a:pPr marL="0" marR="0" algn="ctr" rtl="1">
                        <a:lnSpc>
                          <a:spcPct val="106000"/>
                        </a:lnSpc>
                        <a:spcBef>
                          <a:spcPts val="0"/>
                        </a:spcBef>
                        <a:spcAft>
                          <a:spcPts val="0"/>
                        </a:spcAft>
                      </a:pPr>
                      <a:r>
                        <a:rPr lang="fa-IR"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2</a:t>
                      </a:r>
                      <a:endParaRPr lang="en-US" sz="800" b="1" dirty="0">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BE5D6"/>
                    </a:solidFill>
                  </a:tcPr>
                </a:tc>
                <a:tc>
                  <a:txBody>
                    <a:bodyPr/>
                    <a:lstStyle/>
                    <a:p>
                      <a:pPr marL="0" marR="0" algn="ctr" rtl="1">
                        <a:lnSpc>
                          <a:spcPct val="106000"/>
                        </a:lnSpc>
                        <a:spcBef>
                          <a:spcPts val="0"/>
                        </a:spcBef>
                        <a:spcAft>
                          <a:spcPts val="0"/>
                        </a:spcAft>
                      </a:pPr>
                      <a:r>
                        <a:rPr lang="fa-IR"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28.5</a:t>
                      </a:r>
                      <a:endParaRPr lang="en-US" sz="800" b="1" dirty="0">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8CBAD"/>
                    </a:solidFill>
                  </a:tcPr>
                </a:tc>
                <a:tc>
                  <a:txBody>
                    <a:bodyPr/>
                    <a:lstStyle/>
                    <a:p>
                      <a:pPr marL="0" marR="0" algn="ctr" rtl="1">
                        <a:lnSpc>
                          <a:spcPct val="106000"/>
                        </a:lnSpc>
                        <a:spcBef>
                          <a:spcPts val="0"/>
                        </a:spcBef>
                        <a:spcAft>
                          <a:spcPts val="0"/>
                        </a:spcAft>
                      </a:pPr>
                      <a:r>
                        <a:rPr lang="fa-IR"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3</a:t>
                      </a:r>
                      <a:endParaRPr lang="en-US" sz="800" b="1" dirty="0">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E2F0D9"/>
                    </a:solidFill>
                  </a:tcPr>
                </a:tc>
                <a:tc>
                  <a:txBody>
                    <a:bodyPr/>
                    <a:lstStyle/>
                    <a:p>
                      <a:pPr marL="0" marR="0" algn="ctr" rtl="1">
                        <a:lnSpc>
                          <a:spcPct val="106000"/>
                        </a:lnSpc>
                        <a:spcBef>
                          <a:spcPts val="0"/>
                        </a:spcBef>
                        <a:spcAft>
                          <a:spcPts val="0"/>
                        </a:spcAft>
                      </a:pPr>
                      <a:r>
                        <a:rPr lang="fa-IR"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33.3</a:t>
                      </a:r>
                      <a:endParaRPr lang="en-US" sz="800" b="1" dirty="0">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C5E0B4"/>
                    </a:solidFill>
                  </a:tcPr>
                </a:tc>
                <a:tc>
                  <a:txBody>
                    <a:bodyPr/>
                    <a:lstStyle/>
                    <a:p>
                      <a:pPr marL="0" marR="0" algn="ctr" rtl="1">
                        <a:lnSpc>
                          <a:spcPct val="106000"/>
                        </a:lnSpc>
                        <a:spcBef>
                          <a:spcPts val="0"/>
                        </a:spcBef>
                        <a:spcAft>
                          <a:spcPts val="0"/>
                        </a:spcAft>
                      </a:pPr>
                      <a:r>
                        <a:rPr lang="fa-IR"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3</a:t>
                      </a:r>
                      <a:endParaRPr lang="en-US" sz="800" b="1" dirty="0">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6DCE5"/>
                    </a:solidFill>
                  </a:tcPr>
                </a:tc>
                <a:tc>
                  <a:txBody>
                    <a:bodyPr/>
                    <a:lstStyle/>
                    <a:p>
                      <a:pPr marL="0" marR="0" algn="ctr" rtl="1">
                        <a:lnSpc>
                          <a:spcPct val="106000"/>
                        </a:lnSpc>
                        <a:spcBef>
                          <a:spcPts val="0"/>
                        </a:spcBef>
                        <a:spcAft>
                          <a:spcPts val="0"/>
                        </a:spcAft>
                      </a:pPr>
                      <a:r>
                        <a:rPr lang="fa-IR"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18.75</a:t>
                      </a:r>
                      <a:endParaRPr lang="en-US" sz="800" b="1" dirty="0">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ADB9CA"/>
                    </a:solidFill>
                  </a:tcPr>
                </a:tc>
                <a:tc>
                  <a:txBody>
                    <a:bodyPr/>
                    <a:lstStyle/>
                    <a:p>
                      <a:pPr marL="0" marR="0" algn="ctr" rtl="0">
                        <a:lnSpc>
                          <a:spcPct val="106000"/>
                        </a:lnSpc>
                        <a:spcBef>
                          <a:spcPts val="0"/>
                        </a:spcBef>
                        <a:spcAft>
                          <a:spcPts val="0"/>
                        </a:spcAft>
                      </a:pPr>
                      <a:r>
                        <a:rPr lang="fa-IR"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800" b="1"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AFF4FB"/>
                    </a:solidFill>
                  </a:tcPr>
                </a:tc>
                <a:tc>
                  <a:txBody>
                    <a:bodyPr/>
                    <a:lstStyle/>
                    <a:p>
                      <a:pPr marL="0" marR="0" algn="ctr" rtl="0">
                        <a:lnSpc>
                          <a:spcPct val="106000"/>
                        </a:lnSpc>
                        <a:spcBef>
                          <a:spcPts val="0"/>
                        </a:spcBef>
                        <a:spcAft>
                          <a:spcPts val="0"/>
                        </a:spcAft>
                      </a:pPr>
                      <a:r>
                        <a:rPr lang="fa-IR"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5.5</a:t>
                      </a:r>
                      <a:endParaRPr lang="en-US"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endParaRPr>
                    </a:p>
                  </a:txBody>
                  <a:tcPr marL="0" marR="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84E9F4"/>
                    </a:solidFill>
                  </a:tcPr>
                </a:tc>
                <a:extLst>
                  <a:ext uri="{0D108BD9-81ED-4DB2-BD59-A6C34878D82A}">
                    <a16:rowId xmlns:a16="http://schemas.microsoft.com/office/drawing/2014/main" val="361706321"/>
                  </a:ext>
                </a:extLst>
              </a:tr>
              <a:tr h="245978">
                <a:tc>
                  <a:txBody>
                    <a:bodyPr/>
                    <a:lstStyle/>
                    <a:p>
                      <a:pPr marL="0" marR="0" algn="ctr" rtl="1">
                        <a:lnSpc>
                          <a:spcPct val="106000"/>
                        </a:lnSpc>
                        <a:spcBef>
                          <a:spcPts val="0"/>
                        </a:spcBef>
                        <a:spcAft>
                          <a:spcPts val="0"/>
                        </a:spcAft>
                      </a:pPr>
                      <a:r>
                        <a:rPr lang="fa-IR"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کووید</a:t>
                      </a:r>
                      <a:endParaRPr lang="en-US"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06000"/>
                        </a:lnSpc>
                        <a:spcBef>
                          <a:spcPts val="0"/>
                        </a:spcBef>
                        <a:spcAft>
                          <a:spcPts val="0"/>
                        </a:spcAft>
                      </a:pPr>
                      <a:endParaRPr lang="en-US" sz="800" b="1" dirty="0">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bg2">
                        <a:lumMod val="75000"/>
                      </a:schemeClr>
                    </a:solidFill>
                  </a:tcPr>
                </a:tc>
                <a:tc>
                  <a:txBody>
                    <a:bodyPr/>
                    <a:lstStyle/>
                    <a:p>
                      <a:pPr marL="0" marR="0" algn="ctr" rtl="1">
                        <a:lnSpc>
                          <a:spcPct val="106000"/>
                        </a:lnSpc>
                        <a:spcBef>
                          <a:spcPts val="0"/>
                        </a:spcBef>
                        <a:spcAft>
                          <a:spcPts val="0"/>
                        </a:spcAft>
                      </a:pPr>
                      <a:endParaRPr lang="en-US" sz="800" b="1" dirty="0">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bg2">
                        <a:lumMod val="75000"/>
                      </a:schemeClr>
                    </a:solidFill>
                  </a:tcPr>
                </a:tc>
                <a:tc>
                  <a:txBody>
                    <a:bodyPr/>
                    <a:lstStyle/>
                    <a:p>
                      <a:pPr marL="0" marR="0" algn="ctr" rtl="1">
                        <a:lnSpc>
                          <a:spcPct val="106000"/>
                        </a:lnSpc>
                        <a:spcBef>
                          <a:spcPts val="0"/>
                        </a:spcBef>
                        <a:spcAft>
                          <a:spcPts val="0"/>
                        </a:spcAft>
                      </a:pPr>
                      <a:endParaRPr lang="en-US" sz="800" b="1" dirty="0">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bg2">
                        <a:lumMod val="75000"/>
                      </a:schemeClr>
                    </a:solidFill>
                  </a:tcPr>
                </a:tc>
                <a:tc>
                  <a:txBody>
                    <a:bodyPr/>
                    <a:lstStyle/>
                    <a:p>
                      <a:pPr marL="0" marR="0" algn="ctr" rtl="1">
                        <a:lnSpc>
                          <a:spcPct val="106000"/>
                        </a:lnSpc>
                        <a:spcBef>
                          <a:spcPts val="0"/>
                        </a:spcBef>
                        <a:spcAft>
                          <a:spcPts val="0"/>
                        </a:spcAft>
                      </a:pPr>
                      <a:endParaRPr lang="en-US" sz="800" b="1" dirty="0">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bg2">
                        <a:lumMod val="75000"/>
                      </a:schemeClr>
                    </a:solidFill>
                  </a:tcPr>
                </a:tc>
                <a:tc>
                  <a:txBody>
                    <a:bodyPr/>
                    <a:lstStyle/>
                    <a:p>
                      <a:pPr marL="0" marR="0" algn="ctr" rtl="1">
                        <a:lnSpc>
                          <a:spcPct val="106000"/>
                        </a:lnSpc>
                        <a:spcBef>
                          <a:spcPts val="0"/>
                        </a:spcBef>
                        <a:spcAft>
                          <a:spcPts val="0"/>
                        </a:spcAft>
                      </a:pPr>
                      <a:r>
                        <a:rPr lang="fa-IR"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800" b="1" dirty="0">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E2F0D9"/>
                    </a:solidFill>
                  </a:tcPr>
                </a:tc>
                <a:tc>
                  <a:txBody>
                    <a:bodyPr/>
                    <a:lstStyle/>
                    <a:p>
                      <a:pPr marL="0" marR="0" algn="ctr" rtl="1">
                        <a:lnSpc>
                          <a:spcPct val="106000"/>
                        </a:lnSpc>
                        <a:spcBef>
                          <a:spcPts val="0"/>
                        </a:spcBef>
                        <a:spcAft>
                          <a:spcPts val="0"/>
                        </a:spcAft>
                      </a:pPr>
                      <a:r>
                        <a:rPr lang="fa-IR"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11.1</a:t>
                      </a:r>
                      <a:endParaRPr lang="en-US" sz="800" b="1" dirty="0">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C5E0B4"/>
                    </a:solidFill>
                  </a:tcPr>
                </a:tc>
                <a:tc>
                  <a:txBody>
                    <a:bodyPr/>
                    <a:lstStyle/>
                    <a:p>
                      <a:pPr marL="0" marR="0" algn="ctr" defTabSz="914400" rtl="1" eaLnBrk="1" latinLnBrk="0" hangingPunct="1">
                        <a:lnSpc>
                          <a:spcPct val="106000"/>
                        </a:lnSpc>
                        <a:spcBef>
                          <a:spcPts val="0"/>
                        </a:spcBef>
                        <a:spcAft>
                          <a:spcPts val="0"/>
                        </a:spcAft>
                      </a:pPr>
                      <a:r>
                        <a:rPr lang="fa-IR"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11</a:t>
                      </a:r>
                      <a:endParaRPr lang="en-US"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endParaRPr>
                    </a:p>
                  </a:txBody>
                  <a:tcPr marL="45718" marR="45718" marT="635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6DCE5"/>
                    </a:solidFill>
                  </a:tcPr>
                </a:tc>
                <a:tc>
                  <a:txBody>
                    <a:bodyPr/>
                    <a:lstStyle/>
                    <a:p>
                      <a:pPr marL="0" marR="0" algn="ctr" defTabSz="914400" rtl="1" eaLnBrk="1" latinLnBrk="0" hangingPunct="1">
                        <a:lnSpc>
                          <a:spcPct val="106000"/>
                        </a:lnSpc>
                        <a:spcBef>
                          <a:spcPts val="0"/>
                        </a:spcBef>
                        <a:spcAft>
                          <a:spcPts val="0"/>
                        </a:spcAft>
                      </a:pPr>
                      <a:r>
                        <a:rPr lang="fa-IR"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68.75</a:t>
                      </a:r>
                      <a:endParaRPr lang="en-US"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endParaRPr>
                    </a:p>
                  </a:txBody>
                  <a:tcPr marL="45718" marR="45718" marT="635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ADB9CA"/>
                    </a:solidFill>
                  </a:tcPr>
                </a:tc>
                <a:tc>
                  <a:txBody>
                    <a:bodyPr/>
                    <a:lstStyle/>
                    <a:p>
                      <a:pPr marL="0" marR="0" algn="ctr" defTabSz="914400" rtl="1" eaLnBrk="1" latinLnBrk="0" hangingPunct="1">
                        <a:lnSpc>
                          <a:spcPct val="106000"/>
                        </a:lnSpc>
                        <a:spcBef>
                          <a:spcPts val="0"/>
                        </a:spcBef>
                        <a:spcAft>
                          <a:spcPts val="0"/>
                        </a:spcAft>
                      </a:pPr>
                      <a:r>
                        <a:rPr lang="fa-IR"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14</a:t>
                      </a:r>
                      <a:endParaRPr lang="en-US"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endParaRPr>
                    </a:p>
                  </a:txBody>
                  <a:tcPr marL="0" marR="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AFF4FB"/>
                    </a:solidFill>
                  </a:tcPr>
                </a:tc>
                <a:tc>
                  <a:txBody>
                    <a:bodyPr/>
                    <a:lstStyle/>
                    <a:p>
                      <a:pPr marL="0" marR="0" algn="ctr" defTabSz="914400" rtl="1" eaLnBrk="1" latinLnBrk="0" hangingPunct="1">
                        <a:lnSpc>
                          <a:spcPct val="106000"/>
                        </a:lnSpc>
                        <a:spcBef>
                          <a:spcPts val="0"/>
                        </a:spcBef>
                        <a:spcAft>
                          <a:spcPts val="0"/>
                        </a:spcAft>
                      </a:pPr>
                      <a:r>
                        <a:rPr lang="fa-IR"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93.33</a:t>
                      </a:r>
                      <a:endParaRPr lang="en-US"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endParaRPr>
                    </a:p>
                  </a:txBody>
                  <a:tcPr marL="0" marR="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84E9F4"/>
                    </a:solidFill>
                  </a:tcPr>
                </a:tc>
                <a:extLst>
                  <a:ext uri="{0D108BD9-81ED-4DB2-BD59-A6C34878D82A}">
                    <a16:rowId xmlns:a16="http://schemas.microsoft.com/office/drawing/2014/main" val="59643828"/>
                  </a:ext>
                </a:extLst>
              </a:tr>
              <a:tr h="245978">
                <a:tc>
                  <a:txBody>
                    <a:bodyPr/>
                    <a:lstStyle/>
                    <a:p>
                      <a:pPr marL="0" marR="0" algn="ctr" rtl="1">
                        <a:lnSpc>
                          <a:spcPct val="106000"/>
                        </a:lnSpc>
                        <a:spcBef>
                          <a:spcPts val="0"/>
                        </a:spcBef>
                        <a:spcAft>
                          <a:spcPts val="0"/>
                        </a:spcAft>
                      </a:pPr>
                      <a:r>
                        <a:rPr lang="fa-IR"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نامشخص</a:t>
                      </a:r>
                      <a:endParaRPr lang="en-US"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06000"/>
                        </a:lnSpc>
                        <a:spcBef>
                          <a:spcPts val="0"/>
                        </a:spcBef>
                        <a:spcAft>
                          <a:spcPts val="0"/>
                        </a:spcAft>
                      </a:pPr>
                      <a:r>
                        <a:rPr lang="fa-IR"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800" b="1"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marL="0" marR="0" algn="ctr" rtl="1">
                        <a:lnSpc>
                          <a:spcPct val="106000"/>
                        </a:lnSpc>
                        <a:spcBef>
                          <a:spcPts val="0"/>
                        </a:spcBef>
                        <a:spcAft>
                          <a:spcPts val="0"/>
                        </a:spcAft>
                      </a:pPr>
                      <a:r>
                        <a:rPr lang="fa-IR"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800" b="1"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40000"/>
                        <a:lumOff val="60000"/>
                      </a:schemeClr>
                    </a:solidFill>
                  </a:tcPr>
                </a:tc>
                <a:tc>
                  <a:txBody>
                    <a:bodyPr/>
                    <a:lstStyle/>
                    <a:p>
                      <a:pPr marL="0" marR="0" algn="ctr" rtl="1">
                        <a:lnSpc>
                          <a:spcPct val="106000"/>
                        </a:lnSpc>
                        <a:spcBef>
                          <a:spcPts val="0"/>
                        </a:spcBef>
                        <a:spcAft>
                          <a:spcPts val="0"/>
                        </a:spcAft>
                      </a:pPr>
                      <a:r>
                        <a:rPr lang="fa-IR"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800" b="1"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6">
                        <a:lumMod val="20000"/>
                        <a:lumOff val="80000"/>
                      </a:schemeClr>
                    </a:solidFill>
                  </a:tcPr>
                </a:tc>
                <a:tc>
                  <a:txBody>
                    <a:bodyPr/>
                    <a:lstStyle/>
                    <a:p>
                      <a:pPr marL="0" marR="0" algn="ctr" rtl="1">
                        <a:lnSpc>
                          <a:spcPct val="106000"/>
                        </a:lnSpc>
                        <a:spcBef>
                          <a:spcPts val="0"/>
                        </a:spcBef>
                        <a:spcAft>
                          <a:spcPts val="0"/>
                        </a:spcAft>
                      </a:pPr>
                      <a:r>
                        <a:rPr lang="fa-IR"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800" b="1"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6">
                        <a:lumMod val="40000"/>
                        <a:lumOff val="60000"/>
                      </a:schemeClr>
                    </a:solidFill>
                  </a:tcPr>
                </a:tc>
                <a:tc>
                  <a:txBody>
                    <a:bodyPr/>
                    <a:lstStyle/>
                    <a:p>
                      <a:pPr marL="0" marR="0" algn="ctr" rtl="1">
                        <a:lnSpc>
                          <a:spcPct val="106000"/>
                        </a:lnSpc>
                        <a:spcBef>
                          <a:spcPts val="0"/>
                        </a:spcBef>
                        <a:spcAft>
                          <a:spcPts val="0"/>
                        </a:spcAft>
                      </a:pPr>
                      <a:r>
                        <a:rPr lang="fa-IR"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800" b="1"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E2F0D9"/>
                    </a:solidFill>
                  </a:tcPr>
                </a:tc>
                <a:tc>
                  <a:txBody>
                    <a:bodyPr/>
                    <a:lstStyle/>
                    <a:p>
                      <a:pPr marL="0" marR="0" algn="ctr" rtl="1">
                        <a:lnSpc>
                          <a:spcPct val="106000"/>
                        </a:lnSpc>
                        <a:spcBef>
                          <a:spcPts val="0"/>
                        </a:spcBef>
                        <a:spcAft>
                          <a:spcPts val="0"/>
                        </a:spcAft>
                      </a:pPr>
                      <a:r>
                        <a:rPr lang="fa-IR"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800" b="1"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C5E0B4"/>
                    </a:solidFill>
                  </a:tcPr>
                </a:tc>
                <a:tc>
                  <a:txBody>
                    <a:bodyPr/>
                    <a:lstStyle/>
                    <a:p>
                      <a:pPr marL="0" marR="0" algn="ctr" rtl="1">
                        <a:lnSpc>
                          <a:spcPct val="106000"/>
                        </a:lnSpc>
                        <a:spcBef>
                          <a:spcPts val="0"/>
                        </a:spcBef>
                        <a:spcAft>
                          <a:spcPts val="0"/>
                        </a:spcAft>
                      </a:pPr>
                      <a:r>
                        <a:rPr lang="fa-IR"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800" b="1"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6DCE5"/>
                    </a:solidFill>
                  </a:tcPr>
                </a:tc>
                <a:tc>
                  <a:txBody>
                    <a:bodyPr/>
                    <a:lstStyle/>
                    <a:p>
                      <a:pPr marL="0" marR="0" algn="ctr" rtl="1">
                        <a:lnSpc>
                          <a:spcPct val="106000"/>
                        </a:lnSpc>
                        <a:spcBef>
                          <a:spcPts val="0"/>
                        </a:spcBef>
                        <a:spcAft>
                          <a:spcPts val="0"/>
                        </a:spcAft>
                      </a:pPr>
                      <a:r>
                        <a:rPr lang="fa-IR"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0</a:t>
                      </a:r>
                      <a:endParaRPr lang="en-US" sz="800" b="1"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ADB9CA"/>
                    </a:solidFill>
                  </a:tcPr>
                </a:tc>
                <a:tc>
                  <a:txBody>
                    <a:bodyPr/>
                    <a:lstStyle/>
                    <a:p>
                      <a:pPr marL="0" marR="0" algn="ctr" defTabSz="914400" rtl="1" eaLnBrk="1" latinLnBrk="0" hangingPunct="1">
                        <a:lnSpc>
                          <a:spcPct val="106000"/>
                        </a:lnSpc>
                        <a:spcBef>
                          <a:spcPts val="0"/>
                        </a:spcBef>
                        <a:spcAft>
                          <a:spcPts val="0"/>
                        </a:spcAft>
                      </a:pPr>
                      <a:r>
                        <a:rPr lang="fa-IR"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a:t>
                      </a:r>
                      <a:endParaRPr lang="en-US"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endParaRPr>
                    </a:p>
                  </a:txBody>
                  <a:tcPr marL="0" marR="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AFF4FB"/>
                    </a:solidFill>
                  </a:tcPr>
                </a:tc>
                <a:tc>
                  <a:txBody>
                    <a:bodyPr/>
                    <a:lstStyle/>
                    <a:p>
                      <a:pPr marL="0" marR="0" algn="ctr" defTabSz="914400" rtl="1" eaLnBrk="1" latinLnBrk="0" hangingPunct="1">
                        <a:lnSpc>
                          <a:spcPct val="106000"/>
                        </a:lnSpc>
                        <a:spcBef>
                          <a:spcPts val="0"/>
                        </a:spcBef>
                        <a:spcAft>
                          <a:spcPts val="0"/>
                        </a:spcAft>
                      </a:pPr>
                      <a:r>
                        <a:rPr lang="fa-IR"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5.5</a:t>
                      </a:r>
                      <a:endParaRPr lang="en-US"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endParaRPr>
                    </a:p>
                  </a:txBody>
                  <a:tcPr marL="0" marR="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84E9F4"/>
                    </a:solidFill>
                  </a:tcPr>
                </a:tc>
                <a:extLst>
                  <a:ext uri="{0D108BD9-81ED-4DB2-BD59-A6C34878D82A}">
                    <a16:rowId xmlns:a16="http://schemas.microsoft.com/office/drawing/2014/main" val="2089997359"/>
                  </a:ext>
                </a:extLst>
              </a:tr>
              <a:tr h="230219">
                <a:tc>
                  <a:txBody>
                    <a:bodyPr/>
                    <a:lstStyle/>
                    <a:p>
                      <a:pPr marL="0" marR="0" algn="ctr" rtl="1">
                        <a:lnSpc>
                          <a:spcPct val="106000"/>
                        </a:lnSpc>
                        <a:spcBef>
                          <a:spcPts val="0"/>
                        </a:spcBef>
                        <a:spcAft>
                          <a:spcPts val="0"/>
                        </a:spcAft>
                      </a:pPr>
                      <a:r>
                        <a:rPr lang="ar-SA" sz="1400" b="1" dirty="0">
                          <a:effectLst/>
                          <a:latin typeface="Calibri" panose="020F0502020204030204" pitchFamily="34" charset="0"/>
                          <a:ea typeface="Times New Roman" panose="02020603050405020304" pitchFamily="18" charset="0"/>
                          <a:cs typeface="Arial" panose="020B0604020202020204" pitchFamily="34" charset="0"/>
                        </a:rPr>
                        <a:t>جمع </a:t>
                      </a:r>
                      <a:endParaRPr lang="en-US" sz="800" b="1"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9D9D9"/>
                    </a:solidFill>
                  </a:tcPr>
                </a:tc>
                <a:tc>
                  <a:txBody>
                    <a:bodyPr/>
                    <a:lstStyle/>
                    <a:p>
                      <a:pPr marL="0" marR="0" algn="ctr" rtl="1">
                        <a:lnSpc>
                          <a:spcPct val="106000"/>
                        </a:lnSpc>
                        <a:spcBef>
                          <a:spcPts val="0"/>
                        </a:spcBef>
                        <a:spcAft>
                          <a:spcPts val="0"/>
                        </a:spcAft>
                      </a:pPr>
                      <a:r>
                        <a:rPr lang="fa-IR" sz="12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9</a:t>
                      </a:r>
                      <a:endParaRPr lang="en-US" sz="800" b="1">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BF7"/>
                    </a:solidFill>
                  </a:tcPr>
                </a:tc>
                <a:tc>
                  <a:txBody>
                    <a:bodyPr/>
                    <a:lstStyle/>
                    <a:p>
                      <a:pPr marL="0" marR="0" algn="ctr" rtl="1">
                        <a:lnSpc>
                          <a:spcPct val="106000"/>
                        </a:lnSpc>
                        <a:spcBef>
                          <a:spcPts val="0"/>
                        </a:spcBef>
                        <a:spcAft>
                          <a:spcPts val="0"/>
                        </a:spcAft>
                      </a:pPr>
                      <a:r>
                        <a:rPr lang="fa-IR" sz="12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100</a:t>
                      </a:r>
                      <a:endParaRPr lang="en-US" sz="800" b="1">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BDD7EE"/>
                    </a:solidFill>
                  </a:tcPr>
                </a:tc>
                <a:tc>
                  <a:txBody>
                    <a:bodyPr/>
                    <a:lstStyle/>
                    <a:p>
                      <a:pPr marL="0" marR="0" algn="ctr" rtl="1">
                        <a:lnSpc>
                          <a:spcPct val="106000"/>
                        </a:lnSpc>
                        <a:spcBef>
                          <a:spcPts val="0"/>
                        </a:spcBef>
                        <a:spcAft>
                          <a:spcPts val="0"/>
                        </a:spcAft>
                      </a:pPr>
                      <a:r>
                        <a:rPr lang="fa-IR" sz="12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7</a:t>
                      </a:r>
                      <a:endParaRPr lang="en-US" sz="800" b="1">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BE5D6"/>
                    </a:solidFill>
                  </a:tcPr>
                </a:tc>
                <a:tc>
                  <a:txBody>
                    <a:bodyPr/>
                    <a:lstStyle/>
                    <a:p>
                      <a:pPr marL="0" marR="0" algn="ctr" rtl="1">
                        <a:lnSpc>
                          <a:spcPct val="106000"/>
                        </a:lnSpc>
                        <a:spcBef>
                          <a:spcPts val="0"/>
                        </a:spcBef>
                        <a:spcAft>
                          <a:spcPts val="0"/>
                        </a:spcAft>
                      </a:pPr>
                      <a:r>
                        <a:rPr lang="fa-IR" sz="12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100</a:t>
                      </a:r>
                      <a:endParaRPr lang="en-US" sz="800" b="1">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F8CBAD"/>
                    </a:solidFill>
                  </a:tcPr>
                </a:tc>
                <a:tc>
                  <a:txBody>
                    <a:bodyPr/>
                    <a:lstStyle/>
                    <a:p>
                      <a:pPr marL="0" marR="0" algn="ctr" rtl="1">
                        <a:lnSpc>
                          <a:spcPct val="106000"/>
                        </a:lnSpc>
                        <a:spcBef>
                          <a:spcPts val="0"/>
                        </a:spcBef>
                        <a:spcAft>
                          <a:spcPts val="0"/>
                        </a:spcAft>
                      </a:pPr>
                      <a:r>
                        <a:rPr lang="fa-IR" sz="12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9</a:t>
                      </a:r>
                      <a:endParaRPr lang="en-US" sz="800" b="1">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E2F0D9"/>
                    </a:solidFill>
                  </a:tcPr>
                </a:tc>
                <a:tc>
                  <a:txBody>
                    <a:bodyPr/>
                    <a:lstStyle/>
                    <a:p>
                      <a:pPr marL="0" marR="0" algn="ctr" rtl="1">
                        <a:lnSpc>
                          <a:spcPct val="106000"/>
                        </a:lnSpc>
                        <a:spcBef>
                          <a:spcPts val="0"/>
                        </a:spcBef>
                        <a:spcAft>
                          <a:spcPts val="0"/>
                        </a:spcAft>
                      </a:pPr>
                      <a:r>
                        <a:rPr lang="fa-IR" sz="12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100</a:t>
                      </a:r>
                      <a:endParaRPr lang="en-US" sz="800" b="1">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C5E0B4"/>
                    </a:solidFill>
                  </a:tcPr>
                </a:tc>
                <a:tc>
                  <a:txBody>
                    <a:bodyPr/>
                    <a:lstStyle/>
                    <a:p>
                      <a:pPr marL="0" marR="0" algn="ctr" rtl="1">
                        <a:lnSpc>
                          <a:spcPct val="106000"/>
                        </a:lnSpc>
                        <a:spcBef>
                          <a:spcPts val="0"/>
                        </a:spcBef>
                        <a:spcAft>
                          <a:spcPts val="0"/>
                        </a:spcAft>
                      </a:pPr>
                      <a:r>
                        <a:rPr lang="fa-IR" sz="1200" b="1" kern="120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16</a:t>
                      </a:r>
                      <a:endParaRPr lang="en-US" sz="800" b="1">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6DCE5"/>
                    </a:solidFill>
                  </a:tcPr>
                </a:tc>
                <a:tc>
                  <a:txBody>
                    <a:bodyPr/>
                    <a:lstStyle/>
                    <a:p>
                      <a:pPr marL="0" marR="0" algn="ctr" rtl="1">
                        <a:lnSpc>
                          <a:spcPct val="106000"/>
                        </a:lnSpc>
                        <a:spcBef>
                          <a:spcPts val="0"/>
                        </a:spcBef>
                        <a:spcAft>
                          <a:spcPts val="0"/>
                        </a:spcAft>
                      </a:pPr>
                      <a:r>
                        <a:rPr lang="fa-IR"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100</a:t>
                      </a:r>
                      <a:endParaRPr lang="en-US" sz="800" b="1" dirty="0">
                        <a:effectLst/>
                        <a:latin typeface="Calibri" panose="020F0502020204030204" pitchFamily="34" charset="0"/>
                        <a:ea typeface="Calibri" panose="020F0502020204030204" pitchFamily="34" charset="0"/>
                        <a:cs typeface="Arial" panose="020B0604020202020204" pitchFamily="34" charset="0"/>
                      </a:endParaRPr>
                    </a:p>
                  </a:txBody>
                  <a:tcPr marL="45718" marR="45718" marT="635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ADB9CA"/>
                    </a:solidFill>
                  </a:tcPr>
                </a:tc>
                <a:tc>
                  <a:txBody>
                    <a:bodyPr/>
                    <a:lstStyle/>
                    <a:p>
                      <a:pPr marL="0" marR="0" algn="ctr" rtl="1">
                        <a:lnSpc>
                          <a:spcPct val="106000"/>
                        </a:lnSpc>
                        <a:spcBef>
                          <a:spcPts val="0"/>
                        </a:spcBef>
                        <a:spcAft>
                          <a:spcPts val="0"/>
                        </a:spcAft>
                      </a:pPr>
                      <a:r>
                        <a:rPr lang="fa-IR"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18</a:t>
                      </a:r>
                      <a:endParaRPr lang="en-US" sz="800" b="1"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90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AFF4FB"/>
                    </a:solidFill>
                  </a:tcPr>
                </a:tc>
                <a:tc>
                  <a:txBody>
                    <a:bodyPr/>
                    <a:lstStyle/>
                    <a:p>
                      <a:pPr marL="0" marR="0" algn="ctr" rtl="0">
                        <a:lnSpc>
                          <a:spcPct val="106000"/>
                        </a:lnSpc>
                        <a:spcBef>
                          <a:spcPts val="0"/>
                        </a:spcBef>
                        <a:spcAft>
                          <a:spcPts val="0"/>
                        </a:spcAft>
                      </a:pPr>
                      <a:r>
                        <a:rPr lang="fa-IR" sz="1200" b="1" kern="1200" dirty="0">
                          <a:solidFill>
                            <a:srgbClr val="000000"/>
                          </a:solidFill>
                          <a:effectLst/>
                          <a:latin typeface="Times New Roman" panose="02020603050405020304" pitchFamily="18" charset="0"/>
                          <a:ea typeface="Times New Roman" panose="02020603050405020304" pitchFamily="18" charset="0"/>
                          <a:cs typeface="B Mitra" panose="00000400000000000000" pitchFamily="2" charset="-78"/>
                        </a:rPr>
                        <a:t>100</a:t>
                      </a:r>
                      <a:endParaRPr lang="en-US" sz="800" b="1" dirty="0">
                        <a:effectLst/>
                        <a:latin typeface="Calibri" panose="020F0502020204030204" pitchFamily="34" charset="0"/>
                        <a:ea typeface="Calibri" panose="020F0502020204030204" pitchFamily="34" charset="0"/>
                        <a:cs typeface="Arial" panose="020B0604020202020204" pitchFamily="34" charset="0"/>
                      </a:endParaRPr>
                    </a:p>
                  </a:txBody>
                  <a:tcPr marL="0" marR="0" marT="0" marB="0" anchor="ctr">
                    <a:lnL w="1270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84E9F4"/>
                    </a:solidFill>
                  </a:tcPr>
                </a:tc>
                <a:extLst>
                  <a:ext uri="{0D108BD9-81ED-4DB2-BD59-A6C34878D82A}">
                    <a16:rowId xmlns:a16="http://schemas.microsoft.com/office/drawing/2014/main" val="5300693"/>
                  </a:ext>
                </a:extLst>
              </a:tr>
            </a:tbl>
          </a:graphicData>
        </a:graphic>
      </p:graphicFrame>
      <p:sp>
        <p:nvSpPr>
          <p:cNvPr id="3" name="Rectangle 2"/>
          <p:cNvSpPr/>
          <p:nvPr/>
        </p:nvSpPr>
        <p:spPr>
          <a:xfrm>
            <a:off x="661133" y="1011982"/>
            <a:ext cx="7738630" cy="415498"/>
          </a:xfrm>
          <a:prstGeom prst="rect">
            <a:avLst/>
          </a:prstGeom>
          <a:noFill/>
          <a:ln w="38100">
            <a:solidFill>
              <a:schemeClr val="accent1"/>
            </a:solidFill>
          </a:ln>
        </p:spPr>
        <p:txBody>
          <a:bodyPr wrap="square">
            <a:spAutoFit/>
          </a:bodyPr>
          <a:lstStyle/>
          <a:p>
            <a:pPr marL="0" marR="0" lvl="0" indent="0" algn="ctr" defTabSz="685783" rtl="1" eaLnBrk="0" fontAlgn="base" latinLnBrk="0" hangingPunct="0">
              <a:lnSpc>
                <a:spcPct val="100000"/>
              </a:lnSpc>
              <a:spcBef>
                <a:spcPct val="0"/>
              </a:spcBef>
              <a:spcAft>
                <a:spcPct val="0"/>
              </a:spcAft>
              <a:buClrTx/>
              <a:buSzTx/>
              <a:buFontTx/>
              <a:buNone/>
              <a:tabLst/>
              <a:defRPr/>
            </a:pPr>
            <a:r>
              <a:rPr kumimoji="0" lang="ar-SA" sz="21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B Titr" panose="00000700000000000000" pitchFamily="2" charset="-78"/>
              </a:rPr>
              <a:t>توزيع فراواني علل مرگ مادران در</a:t>
            </a:r>
            <a:r>
              <a:rPr kumimoji="0" lang="fa-IR" sz="21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B Titr" panose="00000700000000000000" pitchFamily="2" charset="-78"/>
              </a:rPr>
              <a:t> د.ع.پ.</a:t>
            </a:r>
            <a:r>
              <a:rPr kumimoji="0" lang="ar-SA" sz="21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B Titr" panose="00000700000000000000" pitchFamily="2" charset="-78"/>
              </a:rPr>
              <a:t>اصفهان</a:t>
            </a:r>
            <a:r>
              <a:rPr kumimoji="0" lang="fa-IR" sz="21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B Titr" panose="00000700000000000000" pitchFamily="2" charset="-78"/>
              </a:rPr>
              <a:t> از </a:t>
            </a:r>
            <a:r>
              <a:rPr kumimoji="0" lang="ar-SA" sz="21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B Titr" panose="00000700000000000000" pitchFamily="2" charset="-78"/>
              </a:rPr>
              <a:t> سال</a:t>
            </a:r>
            <a:r>
              <a:rPr kumimoji="0" lang="fa-IR" sz="21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B Titr" panose="00000700000000000000" pitchFamily="2" charset="-78"/>
              </a:rPr>
              <a:t> 1400-1936</a:t>
            </a:r>
            <a:endParaRPr kumimoji="0" lang="en-US" sz="21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Arial" panose="020B0604020202020204" pitchFamily="34" charset="0"/>
            </a:endParaRPr>
          </a:p>
        </p:txBody>
      </p:sp>
      <p:sp>
        <p:nvSpPr>
          <p:cNvPr id="4" name="Rectangle 3"/>
          <p:cNvSpPr/>
          <p:nvPr/>
        </p:nvSpPr>
        <p:spPr>
          <a:xfrm>
            <a:off x="661133" y="4377188"/>
            <a:ext cx="7769801" cy="1080424"/>
          </a:xfrm>
          <a:prstGeom prst="rect">
            <a:avLst/>
          </a:prstGeom>
          <a:solidFill>
            <a:schemeClr val="accent1">
              <a:lumMod val="20000"/>
              <a:lumOff val="80000"/>
            </a:schemeClr>
          </a:solidFill>
          <a:ln>
            <a:solidFill>
              <a:schemeClr val="accent4">
                <a:lumMod val="50000"/>
              </a:schemeClr>
            </a:solidFill>
          </a:ln>
        </p:spPr>
        <p:txBody>
          <a:bodyPr wrap="square">
            <a:spAutoFit/>
          </a:bodyPr>
          <a:lstStyle/>
          <a:p>
            <a:pPr marL="0" marR="0" lvl="0" indent="0" algn="just" defTabSz="685783" rtl="1" eaLnBrk="0" fontAlgn="base" latinLnBrk="0" hangingPunct="0">
              <a:lnSpc>
                <a:spcPct val="107000"/>
              </a:lnSpc>
              <a:spcBef>
                <a:spcPct val="0"/>
              </a:spcBef>
              <a:spcAft>
                <a:spcPct val="0"/>
              </a:spcAft>
              <a:buClrTx/>
              <a:buSzTx/>
              <a:buFontTx/>
              <a:buNone/>
              <a:tabLst/>
              <a:defRPr/>
            </a:pPr>
            <a:r>
              <a:rPr kumimoji="0" lang="fa-IR" sz="1200" b="1"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rPr>
              <a:t>توضیحات موارد بیماری زمینه ای غیرکووید: </a:t>
            </a:r>
            <a:endParaRPr kumimoji="0" lang="en-US" sz="1200" b="1" i="0" u="none" strike="noStrike" kern="1200" cap="none" spc="0" normalizeH="0" baseline="0" noProof="0" dirty="0">
              <a:ln>
                <a:noFill/>
              </a:ln>
              <a:solidFill>
                <a:prstClr val="black"/>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just" defTabSz="685783" rtl="1" eaLnBrk="0" fontAlgn="base" latinLnBrk="0" hangingPunct="0">
              <a:lnSpc>
                <a:spcPct val="107000"/>
              </a:lnSpc>
              <a:spcBef>
                <a:spcPct val="0"/>
              </a:spcBef>
              <a:spcAft>
                <a:spcPct val="0"/>
              </a:spcAft>
              <a:buClrTx/>
              <a:buSzTx/>
              <a:buFontTx/>
              <a:buNone/>
              <a:tabLst/>
              <a:defRPr/>
            </a:pPr>
            <a:r>
              <a:rPr kumimoji="0" lang="fa-IR" sz="1200" b="1"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B Nazanin" panose="00000400000000000000" pitchFamily="2" charset="-78"/>
              </a:rPr>
              <a:t>سال 96: بیماری قلبی- آنمی سیکل سل- اختلالات کبدی- اختلال تنفسی                                 سال97: بیماری قلبی- تومور مخچه </a:t>
            </a:r>
          </a:p>
          <a:p>
            <a:pPr marL="0" marR="0" lvl="0" indent="0" algn="just" defTabSz="685783" rtl="1" eaLnBrk="0" fontAlgn="base" latinLnBrk="0" hangingPunct="0">
              <a:lnSpc>
                <a:spcPct val="107000"/>
              </a:lnSpc>
              <a:spcBef>
                <a:spcPct val="0"/>
              </a:spcBef>
              <a:spcAft>
                <a:spcPct val="0"/>
              </a:spcAft>
              <a:buClrTx/>
              <a:buSzTx/>
              <a:buFontTx/>
              <a:buNone/>
              <a:tabLst/>
              <a:defRPr/>
            </a:pPr>
            <a:r>
              <a:rPr kumimoji="0" lang="fa-IR" sz="1200" b="1"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B Nazanin" panose="00000400000000000000" pitchFamily="2" charset="-78"/>
              </a:rPr>
              <a:t> سال 98: پانکراتیت- آنوریسم مغزی- آدنوکارسینوم با متاستاز به عضله قلب                            سال 99: بیماری قلبی- سیروز- بیماری خونی</a:t>
            </a:r>
          </a:p>
          <a:p>
            <a:pPr marL="0" marR="0" lvl="0" indent="0" algn="just" defTabSz="685783" rtl="1" eaLnBrk="0" fontAlgn="base" latinLnBrk="0" hangingPunct="0">
              <a:lnSpc>
                <a:spcPct val="107000"/>
              </a:lnSpc>
              <a:spcBef>
                <a:spcPct val="0"/>
              </a:spcBef>
              <a:spcAft>
                <a:spcPct val="0"/>
              </a:spcAft>
              <a:buClrTx/>
              <a:buSzTx/>
              <a:buFontTx/>
              <a:buNone/>
              <a:tabLst/>
              <a:defRPr/>
            </a:pPr>
            <a:r>
              <a:rPr kumimoji="0" lang="fa-IR" sz="12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B Nazanin" panose="00000400000000000000" pitchFamily="2" charset="-78"/>
              </a:rPr>
              <a:t>سال 1400:</a:t>
            </a:r>
            <a:r>
              <a:rPr kumimoji="0" lang="en-US" sz="12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B Nazanin" panose="00000400000000000000" pitchFamily="2" charset="-78"/>
              </a:rPr>
              <a:t> </a:t>
            </a:r>
            <a:r>
              <a:rPr kumimoji="0" lang="fa-IR" sz="12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B Nazanin" panose="00000400000000000000" pitchFamily="2" charset="-78"/>
              </a:rPr>
              <a:t>چسبندگی روده   </a:t>
            </a:r>
          </a:p>
          <a:p>
            <a:pPr marL="0" marR="0" lvl="0" indent="0" algn="just" defTabSz="685783" rtl="1" eaLnBrk="0" fontAlgn="base" latinLnBrk="0" hangingPunct="0">
              <a:lnSpc>
                <a:spcPct val="107000"/>
              </a:lnSpc>
              <a:spcBef>
                <a:spcPct val="0"/>
              </a:spcBef>
              <a:spcAft>
                <a:spcPct val="0"/>
              </a:spcAft>
              <a:buClrTx/>
              <a:buSzTx/>
              <a:buFontTx/>
              <a:buNone/>
              <a:tabLst/>
              <a:defRPr/>
            </a:pPr>
            <a:r>
              <a:rPr kumimoji="0" lang="fa-IR" sz="12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B Nazanin" panose="00000400000000000000" pitchFamily="2" charset="-78"/>
              </a:rPr>
              <a:t>                                                                                          </a:t>
            </a:r>
          </a:p>
        </p:txBody>
      </p:sp>
    </p:spTree>
    <p:extLst>
      <p:ext uri="{BB962C8B-B14F-4D97-AF65-F5344CB8AC3E}">
        <p14:creationId xmlns:p14="http://schemas.microsoft.com/office/powerpoint/2010/main" val="748803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71B0D3D3-E604-4E75-926F-A9199B7EFEED}"/>
              </a:ext>
            </a:extLst>
          </p:cNvPr>
          <p:cNvGraphicFramePr/>
          <p:nvPr>
            <p:extLst/>
          </p:nvPr>
        </p:nvGraphicFramePr>
        <p:xfrm>
          <a:off x="488374" y="1839192"/>
          <a:ext cx="8063345" cy="3943349"/>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a:extLst>
              <a:ext uri="{FF2B5EF4-FFF2-40B4-BE49-F238E27FC236}">
                <a16:creationId xmlns:a16="http://schemas.microsoft.com/office/drawing/2014/main" id="{36915512-0842-4D2D-80C6-B36E7A68F936}"/>
              </a:ext>
            </a:extLst>
          </p:cNvPr>
          <p:cNvSpPr txBox="1"/>
          <p:nvPr/>
        </p:nvSpPr>
        <p:spPr>
          <a:xfrm>
            <a:off x="488373" y="914400"/>
            <a:ext cx="8063345" cy="372281"/>
          </a:xfrm>
          <a:prstGeom prst="rect">
            <a:avLst/>
          </a:prstGeom>
          <a:noFill/>
        </p:spPr>
        <p:txBody>
          <a:bodyPr wrap="square">
            <a:spAutoFit/>
          </a:bodyPr>
          <a:lstStyle/>
          <a:p>
            <a:pPr marL="0" marR="0" lvl="0" indent="0" algn="r" defTabSz="685800" rtl="1" eaLnBrk="1" fontAlgn="auto" latinLnBrk="0" hangingPunct="1">
              <a:lnSpc>
                <a:spcPct val="107000"/>
              </a:lnSpc>
              <a:spcBef>
                <a:spcPts val="0"/>
              </a:spcBef>
              <a:spcAft>
                <a:spcPts val="600"/>
              </a:spcAft>
              <a:buClrTx/>
              <a:buSzTx/>
              <a:buFontTx/>
              <a:buNone/>
              <a:tabLst/>
              <a:defRPr/>
            </a:pPr>
            <a:r>
              <a:rPr kumimoji="0" lang="ar-SA" sz="1700" b="0" i="0" u="none" strike="noStrike" kern="1200" cap="none" spc="0" normalizeH="0" baseline="0" noProof="0" dirty="0">
                <a:ln>
                  <a:noFill/>
                </a:ln>
                <a:solidFill>
                  <a:prstClr val="black"/>
                </a:solidFill>
                <a:effectLst/>
                <a:uLnTx/>
                <a:uFillTx/>
                <a:latin typeface="Calibri"/>
                <a:ea typeface="Calibri" panose="020F0502020204030204" pitchFamily="34" charset="0"/>
                <a:cs typeface="B Titr" panose="00000700000000000000" pitchFamily="2" charset="-78"/>
              </a:rPr>
              <a:t>درصد </a:t>
            </a:r>
            <a:r>
              <a:rPr kumimoji="0" lang="fa-IR" sz="1700" b="0" i="0" u="none" strike="noStrike" kern="1200" cap="none" spc="0" normalizeH="0" baseline="0" noProof="0" dirty="0">
                <a:ln>
                  <a:noFill/>
                </a:ln>
                <a:solidFill>
                  <a:prstClr val="black"/>
                </a:solidFill>
                <a:effectLst/>
                <a:uLnTx/>
                <a:uFillTx/>
                <a:latin typeface="Calibri"/>
                <a:ea typeface="Calibri" panose="020F0502020204030204" pitchFamily="34" charset="0"/>
                <a:cs typeface="B Titr" panose="00000700000000000000" pitchFamily="2" charset="-78"/>
              </a:rPr>
              <a:t>علل</a:t>
            </a:r>
            <a:r>
              <a:rPr kumimoji="0" lang="ar-SA" sz="1700" b="0" i="0" u="none" strike="noStrike" kern="1200" cap="none" spc="0" normalizeH="0" baseline="0" noProof="0" dirty="0">
                <a:ln>
                  <a:noFill/>
                </a:ln>
                <a:solidFill>
                  <a:prstClr val="black"/>
                </a:solidFill>
                <a:effectLst/>
                <a:uLnTx/>
                <a:uFillTx/>
                <a:latin typeface="Calibri"/>
                <a:ea typeface="Calibri" panose="020F0502020204030204" pitchFamily="34" charset="0"/>
                <a:cs typeface="B Titr" panose="00000700000000000000" pitchFamily="2" charset="-78"/>
              </a:rPr>
              <a:t> مرگ </a:t>
            </a:r>
            <a:r>
              <a:rPr kumimoji="0" lang="fa-IR" sz="1700" b="0" i="0" u="none" strike="noStrike" kern="1200" cap="none" spc="0" normalizeH="0" baseline="0" noProof="0" dirty="0">
                <a:ln>
                  <a:noFill/>
                </a:ln>
                <a:solidFill>
                  <a:prstClr val="black"/>
                </a:solidFill>
                <a:effectLst/>
                <a:uLnTx/>
                <a:uFillTx/>
                <a:latin typeface="Calibri"/>
                <a:ea typeface="Calibri" panose="020F0502020204030204" pitchFamily="34" charset="0"/>
                <a:cs typeface="B Titr" panose="00000700000000000000" pitchFamily="2" charset="-78"/>
              </a:rPr>
              <a:t>های</a:t>
            </a:r>
            <a:r>
              <a:rPr kumimoji="0" lang="ar-SA" sz="1700" b="0" i="0" u="none" strike="noStrike" kern="1200" cap="none" spc="0" normalizeH="0" baseline="0" noProof="0" dirty="0">
                <a:ln>
                  <a:noFill/>
                </a:ln>
                <a:solidFill>
                  <a:prstClr val="black"/>
                </a:solidFill>
                <a:effectLst/>
                <a:uLnTx/>
                <a:uFillTx/>
                <a:latin typeface="Calibri"/>
                <a:ea typeface="Calibri" panose="020F0502020204030204" pitchFamily="34" charset="0"/>
                <a:cs typeface="B Titr" panose="00000700000000000000" pitchFamily="2" charset="-78"/>
              </a:rPr>
              <a:t> مادر</a:t>
            </a:r>
            <a:r>
              <a:rPr kumimoji="0" lang="fa-IR" sz="1700" b="0" i="0" u="none" strike="noStrike" kern="1200" cap="none" spc="0" normalizeH="0" baseline="0" noProof="0" dirty="0">
                <a:ln>
                  <a:noFill/>
                </a:ln>
                <a:solidFill>
                  <a:prstClr val="black"/>
                </a:solidFill>
                <a:effectLst/>
                <a:uLnTx/>
                <a:uFillTx/>
                <a:latin typeface="Calibri"/>
                <a:ea typeface="Calibri" panose="020F0502020204030204" pitchFamily="34" charset="0"/>
                <a:cs typeface="B Titr" panose="00000700000000000000" pitchFamily="2" charset="-78"/>
              </a:rPr>
              <a:t>ی بدون احتساب موارد کووید 19</a:t>
            </a:r>
            <a:r>
              <a:rPr kumimoji="0" lang="ar-SA" sz="1700" b="0" i="0" u="none" strike="noStrike" kern="1200" cap="none" spc="0" normalizeH="0" baseline="0" noProof="0" dirty="0">
                <a:ln>
                  <a:noFill/>
                </a:ln>
                <a:solidFill>
                  <a:prstClr val="black"/>
                </a:solidFill>
                <a:effectLst/>
                <a:uLnTx/>
                <a:uFillTx/>
                <a:latin typeface="Calibri"/>
                <a:ea typeface="Calibri" panose="020F0502020204030204" pitchFamily="34" charset="0"/>
                <a:cs typeface="B Titr" panose="00000700000000000000" pitchFamily="2" charset="-78"/>
              </a:rPr>
              <a:t> به تفکیک  گروه بندی </a:t>
            </a:r>
            <a:r>
              <a:rPr kumimoji="0" lang="en-US" sz="1700" b="0" i="0" u="none" strike="noStrike" kern="1200" cap="none" spc="0" normalizeH="0" baseline="0" noProof="0" dirty="0">
                <a:ln>
                  <a:noFill/>
                </a:ln>
                <a:solidFill>
                  <a:prstClr val="black"/>
                </a:solidFill>
                <a:effectLst/>
                <a:uLnTx/>
                <a:uFillTx/>
                <a:latin typeface="Calibri"/>
                <a:ea typeface="Calibri" panose="020F0502020204030204" pitchFamily="34" charset="0"/>
                <a:cs typeface="B Titr" panose="00000700000000000000" pitchFamily="2" charset="-78"/>
              </a:rPr>
              <a:t>ICD- 10</a:t>
            </a:r>
            <a:r>
              <a:rPr kumimoji="0" lang="ar-SA" sz="1700" b="0" i="0" u="none" strike="noStrike" kern="1200" cap="none" spc="0" normalizeH="0" baseline="0" noProof="0" dirty="0">
                <a:ln>
                  <a:noFill/>
                </a:ln>
                <a:solidFill>
                  <a:prstClr val="black"/>
                </a:solidFill>
                <a:effectLst/>
                <a:uLnTx/>
                <a:uFillTx/>
                <a:latin typeface="Calibri"/>
                <a:ea typeface="Calibri" panose="020F0502020204030204" pitchFamily="34" charset="0"/>
                <a:cs typeface="B Titr" panose="00000700000000000000" pitchFamily="2" charset="-78"/>
              </a:rPr>
              <a:t> در سال </a:t>
            </a:r>
            <a:r>
              <a:rPr kumimoji="0" lang="fa-IR" sz="1700" b="0" i="0" u="none" strike="noStrike" kern="1200" cap="none" spc="0" normalizeH="0" baseline="0" noProof="0" dirty="0">
                <a:ln>
                  <a:noFill/>
                </a:ln>
                <a:solidFill>
                  <a:prstClr val="black"/>
                </a:solidFill>
                <a:effectLst/>
                <a:uLnTx/>
                <a:uFillTx/>
                <a:latin typeface="Calibri"/>
                <a:ea typeface="Calibri" panose="020F0502020204030204" pitchFamily="34" charset="0"/>
                <a:cs typeface="B Titr" panose="00000700000000000000" pitchFamily="2" charset="-78"/>
              </a:rPr>
              <a:t>1400</a:t>
            </a:r>
            <a:endParaRPr kumimoji="0" lang="en-US" sz="1700" b="0" i="0" u="none" strike="noStrike" kern="1200" cap="none" spc="0" normalizeH="0" baseline="0" noProof="0" dirty="0">
              <a:ln>
                <a:noFill/>
              </a:ln>
              <a:solidFill>
                <a:prstClr val="black"/>
              </a:solidFill>
              <a:effectLst/>
              <a:uLnTx/>
              <a:uFillTx/>
              <a:latin typeface="Calibri"/>
              <a:ea typeface="Calibri" panose="020F0502020204030204" pitchFamily="34" charset="0"/>
            </a:endParaRPr>
          </a:p>
        </p:txBody>
      </p:sp>
    </p:spTree>
    <p:extLst>
      <p:ext uri="{BB962C8B-B14F-4D97-AF65-F5344CB8AC3E}">
        <p14:creationId xmlns:p14="http://schemas.microsoft.com/office/powerpoint/2010/main" val="38177947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67200" y="1828800"/>
            <a:ext cx="4674432" cy="4191000"/>
          </a:xfrm>
        </p:spPr>
        <p:txBody>
          <a:bodyPr>
            <a:normAutofit/>
          </a:bodyPr>
          <a:lstStyle/>
          <a:p>
            <a:pPr marL="342900" marR="0" lvl="0" indent="-342900" algn="ctr" defTabSz="914400" rtl="1" eaLnBrk="1" fontAlgn="base" latinLnBrk="0" hangingPunct="1">
              <a:lnSpc>
                <a:spcPct val="100000"/>
              </a:lnSpc>
              <a:spcBef>
                <a:spcPct val="20000"/>
              </a:spcBef>
              <a:spcAft>
                <a:spcPct val="0"/>
              </a:spcAft>
              <a:buClrTx/>
              <a:buSzTx/>
              <a:buFont typeface="Arial" panose="020B0604020202020204" pitchFamily="34" charset="0"/>
              <a:buChar char="•"/>
              <a:tabLst/>
              <a:defRPr/>
            </a:pPr>
            <a:r>
              <a:rPr lang="fa-IR" sz="2700" dirty="0">
                <a:cs typeface="B Titr" panose="00000700000000000000" pitchFamily="2" charset="-78"/>
              </a:rPr>
              <a:t/>
            </a:r>
            <a:br>
              <a:rPr lang="fa-IR" sz="2700" dirty="0">
                <a:cs typeface="B Titr" panose="00000700000000000000" pitchFamily="2" charset="-78"/>
              </a:rPr>
            </a:br>
            <a:r>
              <a:rPr kumimoji="0" lang="fa-IR" altLang="en-US" sz="3200" b="0" i="0" u="none" strike="noStrike" kern="1200" cap="none" spc="0" normalizeH="0" baseline="0" noProof="0" dirty="0">
                <a:ln>
                  <a:noFill/>
                </a:ln>
                <a:solidFill>
                  <a:prstClr val="black"/>
                </a:solidFill>
                <a:effectLst/>
                <a:uLnTx/>
                <a:uFillTx/>
                <a:latin typeface="Times New Roman"/>
                <a:ea typeface="+mn-ea"/>
                <a:cs typeface="B Mitra"/>
              </a:rPr>
              <a:t>اين كتاب توسط </a:t>
            </a:r>
            <a:r>
              <a:rPr kumimoji="0" lang="en-US" altLang="en-US" sz="3200" b="0" i="0" u="none" strike="noStrike" kern="1200" cap="none" spc="0" normalizeH="0" baseline="0" noProof="0" dirty="0">
                <a:ln>
                  <a:noFill/>
                </a:ln>
                <a:solidFill>
                  <a:prstClr val="black"/>
                </a:solidFill>
                <a:effectLst/>
                <a:uLnTx/>
                <a:uFillTx/>
                <a:latin typeface="Times New Roman"/>
                <a:ea typeface="+mn-ea"/>
                <a:cs typeface="B Mitra"/>
              </a:rPr>
              <a:t>WHO</a:t>
            </a:r>
            <a:r>
              <a:rPr kumimoji="0" lang="fa-IR" altLang="en-US" sz="3200" b="0" i="0" u="none" strike="noStrike" kern="1200" cap="none" spc="0" normalizeH="0" baseline="0" noProof="0" dirty="0">
                <a:ln>
                  <a:noFill/>
                </a:ln>
                <a:solidFill>
                  <a:prstClr val="black"/>
                </a:solidFill>
                <a:effectLst/>
                <a:uLnTx/>
                <a:uFillTx/>
                <a:latin typeface="Times New Roman"/>
                <a:ea typeface="+mn-ea"/>
                <a:cs typeface="B Mitra"/>
              </a:rPr>
              <a:t> ايجاد شده و  در دنيا براي كدگذاري تشخيص ها و علل مرگ استفاده مي شود.</a:t>
            </a:r>
            <a:br>
              <a:rPr kumimoji="0" lang="fa-IR" altLang="en-US" sz="3200" b="0" i="0" u="none" strike="noStrike" kern="1200" cap="none" spc="0" normalizeH="0" baseline="0" noProof="0" dirty="0">
                <a:ln>
                  <a:noFill/>
                </a:ln>
                <a:solidFill>
                  <a:prstClr val="black"/>
                </a:solidFill>
                <a:effectLst/>
                <a:uLnTx/>
                <a:uFillTx/>
                <a:latin typeface="Times New Roman"/>
                <a:ea typeface="+mn-ea"/>
                <a:cs typeface="B Mitra"/>
              </a:rPr>
            </a:br>
            <a:r>
              <a:rPr lang="fa-IR" sz="2700" dirty="0">
                <a:cs typeface="B Titr" panose="00000700000000000000" pitchFamily="2" charset="-78"/>
              </a:rPr>
              <a:t>جدول کاربردی سازمان جهانی بهداشت برای طبقه بندی علل مرگ مادر</a:t>
            </a:r>
            <a:br>
              <a:rPr lang="fa-IR" sz="2700" dirty="0">
                <a:cs typeface="B Titr" panose="00000700000000000000" pitchFamily="2" charset="-78"/>
              </a:rPr>
            </a:br>
            <a:r>
              <a:rPr lang="en-US" sz="4500" b="1" dirty="0">
                <a:cs typeface="B Yagut" panose="00000400000000000000" pitchFamily="2" charset="-78"/>
              </a:rPr>
              <a:t>ICD – MM</a:t>
            </a:r>
            <a:endParaRPr lang="en-US" sz="4500" dirty="0">
              <a:cs typeface="B Titr" panose="00000700000000000000" pitchFamily="2" charset="-78"/>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62000" y="2057400"/>
            <a:ext cx="3061469" cy="4254104"/>
          </a:xfrm>
        </p:spPr>
      </p:pic>
      <p:sp>
        <p:nvSpPr>
          <p:cNvPr id="3" name="Subtitle 4">
            <a:extLst>
              <a:ext uri="{FF2B5EF4-FFF2-40B4-BE49-F238E27FC236}">
                <a16:creationId xmlns:a16="http://schemas.microsoft.com/office/drawing/2014/main" id="{9147A174-4EC3-54AA-63E3-8F112B94FF68}"/>
              </a:ext>
            </a:extLst>
          </p:cNvPr>
          <p:cNvSpPr txBox="1">
            <a:spLocks/>
          </p:cNvSpPr>
          <p:nvPr/>
        </p:nvSpPr>
        <p:spPr bwMode="auto">
          <a:xfrm>
            <a:off x="762000" y="533400"/>
            <a:ext cx="7772400" cy="129540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rtl="1" eaLnBrk="0" fontAlgn="base" hangingPunct="0">
              <a:spcBef>
                <a:spcPct val="20000"/>
              </a:spcBef>
              <a:spcAft>
                <a:spcPct val="0"/>
              </a:spcAft>
              <a:buFont typeface="Arial" panose="020B0604020202020204" pitchFamily="34" charset="0"/>
              <a:buNone/>
              <a:defRPr sz="3200" kern="1200">
                <a:solidFill>
                  <a:schemeClr val="tx1">
                    <a:tint val="75000"/>
                  </a:schemeClr>
                </a:solidFill>
                <a:latin typeface="+mn-lt"/>
                <a:ea typeface="+mn-ea"/>
                <a:cs typeface="+mn-cs"/>
              </a:defRPr>
            </a:lvl1pPr>
            <a:lvl2pPr marL="457200" indent="0" algn="ctr" rtl="1" eaLnBrk="0" fontAlgn="base" hangingPunct="0">
              <a:spcBef>
                <a:spcPct val="20000"/>
              </a:spcBef>
              <a:spcAft>
                <a:spcPct val="0"/>
              </a:spcAft>
              <a:buFont typeface="Arial" panose="020B0604020202020204" pitchFamily="34" charset="0"/>
              <a:buNone/>
              <a:defRPr sz="2800" kern="1200">
                <a:solidFill>
                  <a:schemeClr val="tx1">
                    <a:tint val="75000"/>
                  </a:schemeClr>
                </a:solidFill>
                <a:latin typeface="+mn-lt"/>
                <a:ea typeface="+mn-ea"/>
                <a:cs typeface="+mn-cs"/>
              </a:defRPr>
            </a:lvl2pPr>
            <a:lvl3pPr marL="914400" indent="0" algn="ctr" rtl="1" eaLnBrk="0" fontAlgn="base" hangingPunct="0">
              <a:spcBef>
                <a:spcPct val="20000"/>
              </a:spcBef>
              <a:spcAft>
                <a:spcPct val="0"/>
              </a:spcAft>
              <a:buFont typeface="Arial" panose="020B0604020202020204" pitchFamily="34" charset="0"/>
              <a:buNone/>
              <a:defRPr sz="2400" kern="1200">
                <a:solidFill>
                  <a:schemeClr val="tx1">
                    <a:tint val="75000"/>
                  </a:schemeClr>
                </a:solidFill>
                <a:latin typeface="+mn-lt"/>
                <a:ea typeface="+mn-ea"/>
                <a:cs typeface="+mn-cs"/>
              </a:defRPr>
            </a:lvl3pPr>
            <a:lvl4pPr marL="1371600" indent="0" algn="ctr" rtl="1" eaLnBrk="0" fontAlgn="base" hangingPunct="0">
              <a:spcBef>
                <a:spcPct val="20000"/>
              </a:spcBef>
              <a:spcAft>
                <a:spcPct val="0"/>
              </a:spcAft>
              <a:buFont typeface="Arial" panose="020B0604020202020204" pitchFamily="34" charset="0"/>
              <a:buNone/>
              <a:defRPr sz="2000" kern="1200">
                <a:solidFill>
                  <a:schemeClr val="tx1">
                    <a:tint val="75000"/>
                  </a:schemeClr>
                </a:solidFill>
                <a:latin typeface="+mn-lt"/>
                <a:ea typeface="+mn-ea"/>
                <a:cs typeface="+mn-cs"/>
              </a:defRPr>
            </a:lvl4pPr>
            <a:lvl5pPr marL="1828800" indent="0" algn="ctr" rtl="1" eaLnBrk="0" fontAlgn="base" hangingPunct="0">
              <a:spcBef>
                <a:spcPct val="20000"/>
              </a:spcBef>
              <a:spcAft>
                <a:spcPct val="0"/>
              </a:spcAft>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1"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1"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1"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1"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457200" marR="0" lvl="1" indent="0" algn="ctr" defTabSz="914400" rtl="1" eaLnBrk="1" fontAlgn="base" latinLnBrk="0" hangingPunct="1">
              <a:lnSpc>
                <a:spcPct val="100000"/>
              </a:lnSpc>
              <a:spcBef>
                <a:spcPct val="20000"/>
              </a:spcBef>
              <a:spcAft>
                <a:spcPct val="0"/>
              </a:spcAft>
              <a:buClrTx/>
              <a:buSzTx/>
              <a:buFont typeface="Arial" panose="020B0604020202020204" pitchFamily="34" charset="0"/>
              <a:buNone/>
              <a:tabLst/>
              <a:defRPr/>
            </a:pPr>
            <a:r>
              <a:rPr kumimoji="0" lang="fa-IR" altLang="en-US" sz="2800" b="0" i="0" u="none" strike="noStrike" kern="1200" cap="none" spc="0" normalizeH="0" baseline="0" noProof="0" dirty="0">
                <a:ln>
                  <a:noFill/>
                </a:ln>
                <a:solidFill>
                  <a:sysClr val="windowText" lastClr="000000"/>
                </a:solidFill>
                <a:effectLst/>
                <a:uLnTx/>
                <a:uFillTx/>
                <a:latin typeface="Times New Roman"/>
                <a:ea typeface="+mn-ea"/>
                <a:cs typeface="B Titr" panose="00000700000000000000" pitchFamily="2" charset="-78"/>
              </a:rPr>
              <a:t>آشنایی با کتاب </a:t>
            </a:r>
            <a:r>
              <a:rPr kumimoji="0" lang="en-US" altLang="en-US" sz="2800" b="0" i="0" u="none" strike="noStrike" kern="1200" cap="none" spc="0" normalizeH="0" baseline="0" noProof="0" dirty="0">
                <a:ln>
                  <a:noFill/>
                </a:ln>
                <a:solidFill>
                  <a:sysClr val="windowText" lastClr="000000"/>
                </a:solidFill>
                <a:effectLst/>
                <a:uLnTx/>
                <a:uFillTx/>
                <a:latin typeface="Times New Roman"/>
                <a:ea typeface="+mn-ea"/>
                <a:cs typeface="B Titr" panose="00000700000000000000" pitchFamily="2" charset="-78"/>
              </a:rPr>
              <a:t>ICD10</a:t>
            </a:r>
            <a:endParaRPr kumimoji="0" lang="fa-IR" altLang="en-US" sz="2800" b="0" i="0" u="none" strike="noStrike" kern="1200" cap="none" spc="0" normalizeH="0" baseline="0" noProof="0" dirty="0">
              <a:ln>
                <a:noFill/>
              </a:ln>
              <a:solidFill>
                <a:sysClr val="windowText" lastClr="000000"/>
              </a:solidFill>
              <a:effectLst/>
              <a:uLnTx/>
              <a:uFillTx/>
              <a:latin typeface="Times New Roman"/>
              <a:ea typeface="+mn-ea"/>
              <a:cs typeface="B Titr" panose="00000700000000000000" pitchFamily="2" charset="-78"/>
            </a:endParaRPr>
          </a:p>
          <a:p>
            <a:pPr marL="457200" marR="0" lvl="1" indent="0" algn="ctr" defTabSz="914400" rtl="1" eaLnBrk="1" fontAlgn="base" latinLnBrk="0" hangingPunct="1">
              <a:lnSpc>
                <a:spcPct val="100000"/>
              </a:lnSpc>
              <a:spcBef>
                <a:spcPct val="20000"/>
              </a:spcBef>
              <a:spcAft>
                <a:spcPct val="0"/>
              </a:spcAft>
              <a:buClrTx/>
              <a:buSzTx/>
              <a:buFont typeface="Arial" panose="020B0604020202020204" pitchFamily="34" charset="0"/>
              <a:buNone/>
              <a:tabLst/>
              <a:defRPr/>
            </a:pPr>
            <a:r>
              <a:rPr kumimoji="0" lang="fa-IR" altLang="en-US" sz="2800" b="0" i="0" u="none" strike="noStrike" kern="1200" cap="none" spc="0" normalizeH="0" baseline="0" noProof="0" dirty="0">
                <a:ln>
                  <a:noFill/>
                </a:ln>
                <a:solidFill>
                  <a:sysClr val="windowText" lastClr="000000"/>
                </a:solidFill>
                <a:effectLst/>
                <a:uLnTx/>
                <a:uFillTx/>
                <a:latin typeface="Times New Roman"/>
                <a:ea typeface="+mn-ea"/>
                <a:cs typeface="B Titr" panose="00000700000000000000" pitchFamily="2" charset="-78"/>
              </a:rPr>
              <a:t> </a:t>
            </a:r>
          </a:p>
        </p:txBody>
      </p:sp>
      <p:sp>
        <p:nvSpPr>
          <p:cNvPr id="5" name="Title 1">
            <a:extLst>
              <a:ext uri="{FF2B5EF4-FFF2-40B4-BE49-F238E27FC236}">
                <a16:creationId xmlns:a16="http://schemas.microsoft.com/office/drawing/2014/main" id="{93C3F545-2F16-3033-2B25-A83917D69BE0}"/>
              </a:ext>
            </a:extLst>
          </p:cNvPr>
          <p:cNvSpPr txBox="1">
            <a:spLocks/>
          </p:cNvSpPr>
          <p:nvPr/>
        </p:nvSpPr>
        <p:spPr>
          <a:xfrm>
            <a:off x="1447800" y="1371600"/>
            <a:ext cx="8229600" cy="655638"/>
          </a:xfrm>
          <a:prstGeom prst="rect">
            <a:avLst/>
          </a:prstGeom>
        </p:spPr>
        <p:txBody>
          <a:bodyPr vert="horz" lIns="91440" tIns="45720" rIns="91440" bIns="45720" rtlCol="1" anchor="ctr">
            <a:normAutofit fontScale="67500" lnSpcReduction="20000"/>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fontAlgn="auto">
              <a:spcAft>
                <a:spcPts val="0"/>
              </a:spcAft>
              <a:defRPr/>
            </a:pPr>
            <a:r>
              <a:rPr lang="en-US" sz="3800" b="1" dirty="0"/>
              <a:t>International Classification of Diseases (ICD)</a:t>
            </a:r>
            <a:r>
              <a:rPr lang="en-US" b="1" dirty="0"/>
              <a:t/>
            </a:r>
            <a:br>
              <a:rPr lang="en-US" b="1" dirty="0"/>
            </a:br>
            <a:endParaRPr lang="fa-IR" b="1" dirty="0"/>
          </a:p>
        </p:txBody>
      </p:sp>
    </p:spTree>
    <p:extLst>
      <p:ext uri="{BB962C8B-B14F-4D97-AF65-F5344CB8AC3E}">
        <p14:creationId xmlns:p14="http://schemas.microsoft.com/office/powerpoint/2010/main" val="35774308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62000"/>
            <a:ext cx="7886700" cy="636270"/>
          </a:xfrm>
        </p:spPr>
        <p:txBody>
          <a:bodyPr>
            <a:normAutofit fontScale="90000"/>
          </a:bodyPr>
          <a:lstStyle/>
          <a:p>
            <a:pPr algn="ctr" rtl="1"/>
            <a:r>
              <a:rPr lang="fa-IR" dirty="0">
                <a:cs typeface="B Titr" panose="00000700000000000000" pitchFamily="2" charset="-78"/>
              </a:rPr>
              <a:t/>
            </a:r>
            <a:br>
              <a:rPr lang="fa-IR" dirty="0">
                <a:cs typeface="B Titr" panose="00000700000000000000" pitchFamily="2" charset="-78"/>
              </a:rPr>
            </a:br>
            <a:r>
              <a:rPr lang="fa-IR" sz="3600" dirty="0">
                <a:cs typeface="B Titr" panose="00000700000000000000" pitchFamily="2" charset="-78"/>
              </a:rPr>
              <a:t>گروه بندی علل مرگ مادر</a:t>
            </a:r>
            <a:r>
              <a:rPr lang="en-US" sz="3600" dirty="0">
                <a:cs typeface="B Titr" panose="00000700000000000000" pitchFamily="2" charset="-78"/>
              </a:rPr>
              <a:t> </a:t>
            </a:r>
            <a:r>
              <a:rPr lang="en-US" sz="6000" b="1" dirty="0">
                <a:cs typeface="B Yagut" panose="00000400000000000000" pitchFamily="2" charset="-78"/>
              </a:rPr>
              <a:t>ICD – MM </a:t>
            </a:r>
            <a:r>
              <a:rPr lang="fa-IR" sz="5400" b="1" dirty="0">
                <a:cs typeface="B Yagut" panose="00000400000000000000" pitchFamily="2" charset="-78"/>
              </a:rPr>
              <a:t/>
            </a:r>
            <a:br>
              <a:rPr lang="fa-IR" sz="5400" b="1" dirty="0">
                <a:cs typeface="B Yagut" panose="00000400000000000000" pitchFamily="2" charset="-78"/>
              </a:rPr>
            </a:br>
            <a:r>
              <a:rPr lang="fa-IR" sz="4800" b="1" dirty="0">
                <a:solidFill>
                  <a:srgbClr val="C00000"/>
                </a:solidFill>
              </a:rPr>
              <a:t>رده های </a:t>
            </a:r>
            <a:r>
              <a:rPr lang="en-US" sz="4800" b="1" dirty="0">
                <a:solidFill>
                  <a:srgbClr val="C00000"/>
                </a:solidFill>
              </a:rPr>
              <a:t>ICD10 </a:t>
            </a:r>
            <a:r>
              <a:rPr lang="fa-IR" sz="4800" b="1" dirty="0">
                <a:solidFill>
                  <a:srgbClr val="C00000"/>
                </a:solidFill>
              </a:rPr>
              <a:t>  مرتبط با مرگ مادری</a:t>
            </a:r>
            <a:r>
              <a:rPr lang="fa-IR" sz="5400" b="1" dirty="0">
                <a:solidFill>
                  <a:srgbClr val="C00000"/>
                </a:solidFill>
                <a:cs typeface="B Yagut" panose="00000400000000000000" pitchFamily="2" charset="-78"/>
              </a:rPr>
              <a:t>  </a:t>
            </a:r>
            <a:r>
              <a:rPr lang="fa-IR" dirty="0">
                <a:cs typeface="B Yagut" panose="00000400000000000000" pitchFamily="2" charset="-78"/>
              </a:rPr>
              <a:t/>
            </a:r>
            <a:br>
              <a:rPr lang="fa-IR" dirty="0">
                <a:cs typeface="B Yagut" panose="00000400000000000000" pitchFamily="2" charset="-78"/>
              </a:rPr>
            </a:br>
            <a:endParaRPr lang="en-US" dirty="0"/>
          </a:p>
        </p:txBody>
      </p:sp>
      <p:sp>
        <p:nvSpPr>
          <p:cNvPr id="3" name="Content Placeholder 2"/>
          <p:cNvSpPr>
            <a:spLocks noGrp="1"/>
          </p:cNvSpPr>
          <p:nvPr>
            <p:ph idx="1"/>
          </p:nvPr>
        </p:nvSpPr>
        <p:spPr>
          <a:xfrm>
            <a:off x="381000" y="1885474"/>
            <a:ext cx="8134350" cy="3646646"/>
          </a:xfrm>
        </p:spPr>
        <p:txBody>
          <a:bodyPr>
            <a:noAutofit/>
          </a:bodyPr>
          <a:lstStyle/>
          <a:p>
            <a:pPr algn="justLow" rtl="1"/>
            <a:r>
              <a:rPr lang="fa-IR" sz="2700" dirty="0">
                <a:cs typeface="B Yagut" panose="00000400000000000000" pitchFamily="2" charset="-78"/>
              </a:rPr>
              <a:t>برای اینکه کلیه کشورها از نظر سهم و درصد هر یک از علل مرگ بتوانند با هم مقایسه شوند باید ابزار یکسان و استانداردی وجود داشته باشد </a:t>
            </a:r>
          </a:p>
          <a:p>
            <a:pPr algn="r" rtl="1"/>
            <a:r>
              <a:rPr lang="fa-IR" sz="2700" dirty="0">
                <a:cs typeface="B Yagut" panose="00000400000000000000" pitchFamily="2" charset="-78"/>
              </a:rPr>
              <a:t>ابزار باید ساده  و قابل اعتماد و دارای ثبات و دوام باشد بطوری که برای کلینیسینها، مراقبین و پزشکان بالینی، اپیدمیولوژیستها و مجریان و سیاستگزاران سلامت بطور مشترک قابل استفاده باشد</a:t>
            </a:r>
          </a:p>
          <a:p>
            <a:pPr algn="justLow" rtl="1"/>
            <a:r>
              <a:rPr lang="fa-IR" sz="2700" dirty="0">
                <a:cs typeface="B Yagut" panose="00000400000000000000" pitchFamily="2" charset="-78"/>
              </a:rPr>
              <a:t>سازمان جهانی بهداشت یک جدول کاربردی بعنوان ابزاری برای گروه بندی علل مرگ مادر تهیه کرده و کشورها موظف هستند از این ابزار برای گزارش تعداد و علل مرگ استفاده نمایند</a:t>
            </a:r>
          </a:p>
          <a:p>
            <a:pPr marL="0" indent="0" algn="r" rtl="1">
              <a:buNone/>
            </a:pPr>
            <a:endParaRPr lang="fa-IR" sz="2700" dirty="0">
              <a:cs typeface="B Yagut" panose="00000400000000000000" pitchFamily="2" charset="-78"/>
            </a:endParaRPr>
          </a:p>
        </p:txBody>
      </p:sp>
    </p:spTree>
    <p:extLst>
      <p:ext uri="{BB962C8B-B14F-4D97-AF65-F5344CB8AC3E}">
        <p14:creationId xmlns:p14="http://schemas.microsoft.com/office/powerpoint/2010/main" val="6251333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Times New Roman"/>
        <a:ea typeface=""/>
        <a:cs typeface="B Titr"/>
      </a:majorFont>
      <a:minorFont>
        <a:latin typeface="Times New Roman"/>
        <a:ea typeface=""/>
        <a:cs typeface="B Mitr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Fireball">
  <a:themeElements>
    <a:clrScheme name="Fireball 1">
      <a:dk1>
        <a:srgbClr val="5F5F5F"/>
      </a:dk1>
      <a:lt1>
        <a:srgbClr val="FFFFCC"/>
      </a:lt1>
      <a:dk2>
        <a:srgbClr val="000000"/>
      </a:dk2>
      <a:lt2>
        <a:srgbClr val="FFCC66"/>
      </a:lt2>
      <a:accent1>
        <a:srgbClr val="FF9933"/>
      </a:accent1>
      <a:accent2>
        <a:srgbClr val="CC0066"/>
      </a:accent2>
      <a:accent3>
        <a:srgbClr val="AAAAAA"/>
      </a:accent3>
      <a:accent4>
        <a:srgbClr val="DADAAE"/>
      </a:accent4>
      <a:accent5>
        <a:srgbClr val="FFCAAD"/>
      </a:accent5>
      <a:accent6>
        <a:srgbClr val="B9005C"/>
      </a:accent6>
      <a:hlink>
        <a:srgbClr val="CC00CC"/>
      </a:hlink>
      <a:folHlink>
        <a:srgbClr val="990099"/>
      </a:folHlink>
    </a:clrScheme>
    <a:fontScheme name="Fireball">
      <a:majorFont>
        <a:latin typeface="Times New Roman"/>
        <a:ea typeface=""/>
        <a:cs typeface="Arial"/>
      </a:majorFont>
      <a:minorFont>
        <a:latin typeface="Times New Roman"/>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1" eaLnBrk="1" fontAlgn="base" latinLnBrk="0" hangingPunct="1">
          <a:lnSpc>
            <a:spcPct val="100000"/>
          </a:lnSpc>
          <a:spcBef>
            <a:spcPct val="0"/>
          </a:spcBef>
          <a:spcAft>
            <a:spcPct val="0"/>
          </a:spcAft>
          <a:buClrTx/>
          <a:buSzTx/>
          <a:buFontTx/>
          <a:buNone/>
          <a:tabLst/>
          <a:defRPr kumimoji="0" lang="ar-SA" sz="18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Fireball 1">
        <a:dk1>
          <a:srgbClr val="5F5F5F"/>
        </a:dk1>
        <a:lt1>
          <a:srgbClr val="FFFFCC"/>
        </a:lt1>
        <a:dk2>
          <a:srgbClr val="000000"/>
        </a:dk2>
        <a:lt2>
          <a:srgbClr val="FFCC66"/>
        </a:lt2>
        <a:accent1>
          <a:srgbClr val="FF9933"/>
        </a:accent1>
        <a:accent2>
          <a:srgbClr val="CC0066"/>
        </a:accent2>
        <a:accent3>
          <a:srgbClr val="AAAAAA"/>
        </a:accent3>
        <a:accent4>
          <a:srgbClr val="DADAAE"/>
        </a:accent4>
        <a:accent5>
          <a:srgbClr val="FFCAAD"/>
        </a:accent5>
        <a:accent6>
          <a:srgbClr val="B9005C"/>
        </a:accent6>
        <a:hlink>
          <a:srgbClr val="CC00CC"/>
        </a:hlink>
        <a:folHlink>
          <a:srgbClr val="990099"/>
        </a:folHlink>
      </a:clrScheme>
      <a:clrMap bg1="dk2" tx1="lt1" bg2="dk1" tx2="lt2" accent1="accent1" accent2="accent2" accent3="accent3" accent4="accent4" accent5="accent5" accent6="accent6" hlink="hlink" folHlink="folHlink"/>
    </a:extraClrScheme>
    <a:extraClrScheme>
      <a:clrScheme name="Fireball 2">
        <a:dk1>
          <a:srgbClr val="000000"/>
        </a:dk1>
        <a:lt1>
          <a:srgbClr val="FFFFFF"/>
        </a:lt1>
        <a:dk2>
          <a:srgbClr val="FF9900"/>
        </a:dk2>
        <a:lt2>
          <a:srgbClr val="5F5F5F"/>
        </a:lt2>
        <a:accent1>
          <a:srgbClr val="FF9933"/>
        </a:accent1>
        <a:accent2>
          <a:srgbClr val="CC0066"/>
        </a:accent2>
        <a:accent3>
          <a:srgbClr val="FFFFFF"/>
        </a:accent3>
        <a:accent4>
          <a:srgbClr val="000000"/>
        </a:accent4>
        <a:accent5>
          <a:srgbClr val="FFCAAD"/>
        </a:accent5>
        <a:accent6>
          <a:srgbClr val="B9005C"/>
        </a:accent6>
        <a:hlink>
          <a:srgbClr val="CC00CC"/>
        </a:hlink>
        <a:folHlink>
          <a:srgbClr val="990099"/>
        </a:folHlink>
      </a:clrScheme>
      <a:clrMap bg1="lt1" tx1="dk1" bg2="lt2" tx2="dk2" accent1="accent1" accent2="accent2" accent3="accent3" accent4="accent4" accent5="accent5" accent6="accent6" hlink="hlink" folHlink="folHlink"/>
    </a:extraClrScheme>
    <a:extraClrScheme>
      <a:clrScheme name="Fireball 3">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Times New Roman"/>
        <a:ea typeface=""/>
        <a:cs typeface="B Titr"/>
      </a:majorFont>
      <a:minorFont>
        <a:latin typeface="Times New Roman"/>
        <a:ea typeface=""/>
        <a:cs typeface="B Mitr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Times New Roman"/>
        <a:ea typeface=""/>
        <a:cs typeface="B Titr"/>
      </a:majorFont>
      <a:minorFont>
        <a:latin typeface="Times New Roman"/>
        <a:ea typeface=""/>
        <a:cs typeface="B Mitr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Times New Roman"/>
        <a:ea typeface=""/>
        <a:cs typeface="B Titr"/>
      </a:majorFont>
      <a:minorFont>
        <a:latin typeface="Times New Roman"/>
        <a:ea typeface=""/>
        <a:cs typeface="B Mitr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Times New Roman"/>
        <a:ea typeface=""/>
        <a:cs typeface="B Titr"/>
      </a:majorFont>
      <a:minorFont>
        <a:latin typeface="Times New Roman"/>
        <a:ea typeface=""/>
        <a:cs typeface="B Mitr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10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Times New Roman"/>
        <a:ea typeface=""/>
        <a:cs typeface="B Titr"/>
      </a:majorFont>
      <a:minorFont>
        <a:latin typeface="Times New Roman"/>
        <a:ea typeface=""/>
        <a:cs typeface="B Mitr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Times New Roman"/>
        <a:ea typeface=""/>
        <a:cs typeface="B Titr"/>
      </a:majorFont>
      <a:minorFont>
        <a:latin typeface="Times New Roman"/>
        <a:ea typeface=""/>
        <a:cs typeface="B Mitr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Refined">
  <a:themeElements>
    <a:clrScheme name="Refined 1">
      <a:dk1>
        <a:srgbClr val="666633"/>
      </a:dk1>
      <a:lt1>
        <a:srgbClr val="FFFFFF"/>
      </a:lt1>
      <a:dk2>
        <a:srgbClr val="000000"/>
      </a:dk2>
      <a:lt2>
        <a:srgbClr val="FFFFFF"/>
      </a:lt2>
      <a:accent1>
        <a:srgbClr val="666699"/>
      </a:accent1>
      <a:accent2>
        <a:srgbClr val="990000"/>
      </a:accent2>
      <a:accent3>
        <a:srgbClr val="AAAAAA"/>
      </a:accent3>
      <a:accent4>
        <a:srgbClr val="DADADA"/>
      </a:accent4>
      <a:accent5>
        <a:srgbClr val="B8B8CA"/>
      </a:accent5>
      <a:accent6>
        <a:srgbClr val="8A0000"/>
      </a:accent6>
      <a:hlink>
        <a:srgbClr val="999900"/>
      </a:hlink>
      <a:folHlink>
        <a:srgbClr val="FFFFFF"/>
      </a:folHlink>
    </a:clrScheme>
    <a:fontScheme name="Custom 1">
      <a:majorFont>
        <a:latin typeface="Times New Roman"/>
        <a:ea typeface=""/>
        <a:cs typeface="B Titr"/>
      </a:majorFont>
      <a:minorFont>
        <a:latin typeface="Times New Roman"/>
        <a:ea typeface=""/>
        <a:cs typeface="B Mitr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Refined 1">
        <a:dk1>
          <a:srgbClr val="666633"/>
        </a:dk1>
        <a:lt1>
          <a:srgbClr val="FFFFFF"/>
        </a:lt1>
        <a:dk2>
          <a:srgbClr val="000000"/>
        </a:dk2>
        <a:lt2>
          <a:srgbClr val="FFFFFF"/>
        </a:lt2>
        <a:accent1>
          <a:srgbClr val="666699"/>
        </a:accent1>
        <a:accent2>
          <a:srgbClr val="990000"/>
        </a:accent2>
        <a:accent3>
          <a:srgbClr val="AAAAAA"/>
        </a:accent3>
        <a:accent4>
          <a:srgbClr val="DADADA"/>
        </a:accent4>
        <a:accent5>
          <a:srgbClr val="B8B8CA"/>
        </a:accent5>
        <a:accent6>
          <a:srgbClr val="8A0000"/>
        </a:accent6>
        <a:hlink>
          <a:srgbClr val="999900"/>
        </a:hlink>
        <a:folHlink>
          <a:srgbClr val="FFFFFF"/>
        </a:folHlink>
      </a:clrScheme>
      <a:clrMap bg1="dk2" tx1="lt1" bg2="dk1" tx2="lt2" accent1="accent1" accent2="accent2" accent3="accent3" accent4="accent4" accent5="accent5" accent6="accent6" hlink="hlink" folHlink="folHlink"/>
    </a:extraClrScheme>
    <a:extraClrScheme>
      <a:clrScheme name="Refined 2">
        <a:dk1>
          <a:srgbClr val="4D4D4D"/>
        </a:dk1>
        <a:lt1>
          <a:srgbClr val="FFFFFF"/>
        </a:lt1>
        <a:dk2>
          <a:srgbClr val="4A1102"/>
        </a:dk2>
        <a:lt2>
          <a:srgbClr val="FFFFFF"/>
        </a:lt2>
        <a:accent1>
          <a:srgbClr val="CC3300"/>
        </a:accent1>
        <a:accent2>
          <a:srgbClr val="666699"/>
        </a:accent2>
        <a:accent3>
          <a:srgbClr val="B1AAAA"/>
        </a:accent3>
        <a:accent4>
          <a:srgbClr val="DADADA"/>
        </a:accent4>
        <a:accent5>
          <a:srgbClr val="E2ADAA"/>
        </a:accent5>
        <a:accent6>
          <a:srgbClr val="5C5C8A"/>
        </a:accent6>
        <a:hlink>
          <a:srgbClr val="FF9900"/>
        </a:hlink>
        <a:folHlink>
          <a:srgbClr val="FFFFFF"/>
        </a:folHlink>
      </a:clrScheme>
      <a:clrMap bg1="dk2" tx1="lt1" bg2="dk1" tx2="lt2" accent1="accent1" accent2="accent2" accent3="accent3" accent4="accent4" accent5="accent5" accent6="accent6" hlink="hlink" folHlink="folHlink"/>
    </a:extraClrScheme>
    <a:extraClrScheme>
      <a:clrScheme name="Refined 3">
        <a:dk1>
          <a:srgbClr val="666699"/>
        </a:dk1>
        <a:lt1>
          <a:srgbClr val="FFFFFF"/>
        </a:lt1>
        <a:dk2>
          <a:srgbClr val="400040"/>
        </a:dk2>
        <a:lt2>
          <a:srgbClr val="FFFFFF"/>
        </a:lt2>
        <a:accent1>
          <a:srgbClr val="FFCC00"/>
        </a:accent1>
        <a:accent2>
          <a:srgbClr val="FF3300"/>
        </a:accent2>
        <a:accent3>
          <a:srgbClr val="AFAAAF"/>
        </a:accent3>
        <a:accent4>
          <a:srgbClr val="DADADA"/>
        </a:accent4>
        <a:accent5>
          <a:srgbClr val="FFE2AA"/>
        </a:accent5>
        <a:accent6>
          <a:srgbClr val="E72D00"/>
        </a:accent6>
        <a:hlink>
          <a:srgbClr val="CC9900"/>
        </a:hlink>
        <a:folHlink>
          <a:srgbClr val="CC3300"/>
        </a:folHlink>
      </a:clrScheme>
      <a:clrMap bg1="dk2" tx1="lt1" bg2="dk1" tx2="lt2" accent1="accent1" accent2="accent2" accent3="accent3" accent4="accent4" accent5="accent5" accent6="accent6" hlink="hlink" folHlink="folHlink"/>
    </a:extraClrScheme>
    <a:extraClrScheme>
      <a:clrScheme name="Refined 4">
        <a:dk1>
          <a:srgbClr val="4D4D4D"/>
        </a:dk1>
        <a:lt1>
          <a:srgbClr val="FFFFFF"/>
        </a:lt1>
        <a:dk2>
          <a:srgbClr val="006699"/>
        </a:dk2>
        <a:lt2>
          <a:srgbClr val="CCECFF"/>
        </a:lt2>
        <a:accent1>
          <a:srgbClr val="339966"/>
        </a:accent1>
        <a:accent2>
          <a:srgbClr val="3366FF"/>
        </a:accent2>
        <a:accent3>
          <a:srgbClr val="AAB8CA"/>
        </a:accent3>
        <a:accent4>
          <a:srgbClr val="DADADA"/>
        </a:accent4>
        <a:accent5>
          <a:srgbClr val="ADCAB8"/>
        </a:accent5>
        <a:accent6>
          <a:srgbClr val="2D5CE7"/>
        </a:accent6>
        <a:hlink>
          <a:srgbClr val="33CCFF"/>
        </a:hlink>
        <a:folHlink>
          <a:srgbClr val="FFFFFF"/>
        </a:folHlink>
      </a:clrScheme>
      <a:clrMap bg1="dk2" tx1="lt1" bg2="dk1" tx2="lt2" accent1="accent1" accent2="accent2" accent3="accent3" accent4="accent4" accent5="accent5" accent6="accent6" hlink="hlink" folHlink="folHlink"/>
    </a:extraClrScheme>
    <a:extraClrScheme>
      <a:clrScheme name="Refined 5">
        <a:dk1>
          <a:srgbClr val="000000"/>
        </a:dk1>
        <a:lt1>
          <a:srgbClr val="FFFFFF"/>
        </a:lt1>
        <a:dk2>
          <a:srgbClr val="CC0000"/>
        </a:dk2>
        <a:lt2>
          <a:srgbClr val="666699"/>
        </a:lt2>
        <a:accent1>
          <a:srgbClr val="FF6600"/>
        </a:accent1>
        <a:accent2>
          <a:srgbClr val="FF9933"/>
        </a:accent2>
        <a:accent3>
          <a:srgbClr val="FFFFFF"/>
        </a:accent3>
        <a:accent4>
          <a:srgbClr val="000000"/>
        </a:accent4>
        <a:accent5>
          <a:srgbClr val="FFB8AA"/>
        </a:accent5>
        <a:accent6>
          <a:srgbClr val="E78A2D"/>
        </a:accent6>
        <a:hlink>
          <a:srgbClr val="FFCC00"/>
        </a:hlink>
        <a:folHlink>
          <a:srgbClr val="333399"/>
        </a:folHlink>
      </a:clrScheme>
      <a:clrMap bg1="lt1" tx1="dk1" bg2="lt2" tx2="dk2" accent1="accent1" accent2="accent2" accent3="accent3" accent4="accent4" accent5="accent5" accent6="accent6" hlink="hlink" folHlink="folHlink"/>
    </a:extraClrScheme>
    <a:extraClrScheme>
      <a:clrScheme name="Refined 6">
        <a:dk1>
          <a:srgbClr val="000000"/>
        </a:dk1>
        <a:lt1>
          <a:srgbClr val="FFFFFF"/>
        </a:lt1>
        <a:dk2>
          <a:srgbClr val="000000"/>
        </a:dk2>
        <a:lt2>
          <a:srgbClr val="C0C0C0"/>
        </a:lt2>
        <a:accent1>
          <a:srgbClr val="CC3300"/>
        </a:accent1>
        <a:accent2>
          <a:srgbClr val="666699"/>
        </a:accent2>
        <a:accent3>
          <a:srgbClr val="FFFFFF"/>
        </a:accent3>
        <a:accent4>
          <a:srgbClr val="000000"/>
        </a:accent4>
        <a:accent5>
          <a:srgbClr val="E2ADAA"/>
        </a:accent5>
        <a:accent6>
          <a:srgbClr val="5C5C8A"/>
        </a:accent6>
        <a:hlink>
          <a:srgbClr val="999900"/>
        </a:hlink>
        <a:folHlink>
          <a:srgbClr val="4D4D4D"/>
        </a:folHlink>
      </a:clrScheme>
      <a:clrMap bg1="lt1" tx1="dk1" bg2="lt2" tx2="dk2" accent1="accent1" accent2="accent2" accent3="accent3" accent4="accent4" accent5="accent5" accent6="accent6" hlink="hlink" folHlink="folHlink"/>
    </a:extraClrScheme>
    <a:extraClrScheme>
      <a:clrScheme name="Refined 7">
        <a:dk1>
          <a:srgbClr val="000000"/>
        </a:dk1>
        <a:lt1>
          <a:srgbClr val="FFFFFF"/>
        </a:lt1>
        <a:dk2>
          <a:srgbClr val="000066"/>
        </a:dk2>
        <a:lt2>
          <a:srgbClr val="333399"/>
        </a:lt2>
        <a:accent1>
          <a:srgbClr val="3399FF"/>
        </a:accent1>
        <a:accent2>
          <a:srgbClr val="9999FF"/>
        </a:accent2>
        <a:accent3>
          <a:srgbClr val="FFFFFF"/>
        </a:accent3>
        <a:accent4>
          <a:srgbClr val="000000"/>
        </a:accent4>
        <a:accent5>
          <a:srgbClr val="ADCAFF"/>
        </a:accent5>
        <a:accent6>
          <a:srgbClr val="8A8AE7"/>
        </a:accent6>
        <a:hlink>
          <a:srgbClr val="00CCFF"/>
        </a:hlink>
        <a:folHlink>
          <a:srgbClr val="5F5F5F"/>
        </a:folHlink>
      </a:clrScheme>
      <a:clrMap bg1="lt1" tx1="dk1" bg2="lt2" tx2="dk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Refined 1">
    <a:dk1>
      <a:srgbClr val="666633"/>
    </a:dk1>
    <a:lt1>
      <a:srgbClr val="FFFFFF"/>
    </a:lt1>
    <a:dk2>
      <a:srgbClr val="000000"/>
    </a:dk2>
    <a:lt2>
      <a:srgbClr val="FFFFFF"/>
    </a:lt2>
    <a:accent1>
      <a:srgbClr val="666699"/>
    </a:accent1>
    <a:accent2>
      <a:srgbClr val="990000"/>
    </a:accent2>
    <a:accent3>
      <a:srgbClr val="AAAAAA"/>
    </a:accent3>
    <a:accent4>
      <a:srgbClr val="DADADA"/>
    </a:accent4>
    <a:accent5>
      <a:srgbClr val="B8B8CA"/>
    </a:accent5>
    <a:accent6>
      <a:srgbClr val="8A0000"/>
    </a:accent6>
    <a:hlink>
      <a:srgbClr val="999900"/>
    </a:hlink>
    <a:folHlink>
      <a:srgbClr val="FFFFFF"/>
    </a:folHlink>
  </a:clrScheme>
</a:themeOverride>
</file>

<file path=ppt/theme/themeOverride3.xml><?xml version="1.0" encoding="utf-8"?>
<a:themeOverride xmlns:a="http://schemas.openxmlformats.org/drawingml/2006/main">
  <a:clrScheme name="Refined 1">
    <a:dk1>
      <a:srgbClr val="666633"/>
    </a:dk1>
    <a:lt1>
      <a:srgbClr val="FFFFFF"/>
    </a:lt1>
    <a:dk2>
      <a:srgbClr val="000000"/>
    </a:dk2>
    <a:lt2>
      <a:srgbClr val="FFFFFF"/>
    </a:lt2>
    <a:accent1>
      <a:srgbClr val="666699"/>
    </a:accent1>
    <a:accent2>
      <a:srgbClr val="990000"/>
    </a:accent2>
    <a:accent3>
      <a:srgbClr val="AAAAAA"/>
    </a:accent3>
    <a:accent4>
      <a:srgbClr val="DADADA"/>
    </a:accent4>
    <a:accent5>
      <a:srgbClr val="B8B8CA"/>
    </a:accent5>
    <a:accent6>
      <a:srgbClr val="8A0000"/>
    </a:accent6>
    <a:hlink>
      <a:srgbClr val="999900"/>
    </a:hlink>
    <a:folHlink>
      <a:srgbClr val="FFFFFF"/>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سند" ma:contentTypeID="0x010100CB44FC6A6ED67046B81D4F45EC5D9DCA" ma:contentTypeVersion="0" ma:contentTypeDescription="ایجاد یک سند جدید." ma:contentTypeScope="" ma:versionID="b198bc2e6972eed3d5217e2f802a1315">
  <xsd:schema xmlns:xsd="http://www.w3.org/2001/XMLSchema" xmlns:xs="http://www.w3.org/2001/XMLSchema" xmlns:p="http://schemas.microsoft.com/office/2006/metadata/properties" targetNamespace="http://schemas.microsoft.com/office/2006/metadata/properties" ma:root="true" ma:fieldsID="33caffcad0035e49d27a9ea5afacc81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نوع محتویات"/>
        <xsd:element ref="dc:title" minOccurs="0" maxOccurs="1" ma:index="4" ma:displayName="عنوان مورد"/>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B29453F-18FA-49B4-96E0-487669D61BB3}">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AC81A41F-C03C-4427-A625-9E16E4B8D30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95F1D7EA-77EF-4BAC-86B3-C36E7AFD616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NUMBERS</Template>
  <TotalTime>7713</TotalTime>
  <Words>3307</Words>
  <Application>Microsoft Office PowerPoint</Application>
  <PresentationFormat>On-screen Show (4:3)</PresentationFormat>
  <Paragraphs>584</Paragraphs>
  <Slides>41</Slides>
  <Notes>0</Notes>
  <HiddenSlides>0</HiddenSlides>
  <MMClips>0</MMClips>
  <ScaleCrop>false</ScaleCrop>
  <HeadingPairs>
    <vt:vector size="6" baseType="variant">
      <vt:variant>
        <vt:lpstr>Fonts Used</vt:lpstr>
      </vt:variant>
      <vt:variant>
        <vt:i4>13</vt:i4>
      </vt:variant>
      <vt:variant>
        <vt:lpstr>Theme</vt:lpstr>
      </vt:variant>
      <vt:variant>
        <vt:i4>10</vt:i4>
      </vt:variant>
      <vt:variant>
        <vt:lpstr>Slide Titles</vt:lpstr>
      </vt:variant>
      <vt:variant>
        <vt:i4>41</vt:i4>
      </vt:variant>
    </vt:vector>
  </HeadingPairs>
  <TitlesOfParts>
    <vt:vector size="64" baseType="lpstr">
      <vt:lpstr>_MRT_Win2Farsi_3</vt:lpstr>
      <vt:lpstr>Arial</vt:lpstr>
      <vt:lpstr>B Koodak</vt:lpstr>
      <vt:lpstr>B Mitra</vt:lpstr>
      <vt:lpstr>B Nazanin</vt:lpstr>
      <vt:lpstr>B Titr</vt:lpstr>
      <vt:lpstr>B Yagut</vt:lpstr>
      <vt:lpstr>Calibri</vt:lpstr>
      <vt:lpstr>Calibri Light</vt:lpstr>
      <vt:lpstr>Tahoma</vt:lpstr>
      <vt:lpstr>Times New Roman</vt:lpstr>
      <vt:lpstr>Traditional Arabic</vt:lpstr>
      <vt:lpstr>Wingdings</vt:lpstr>
      <vt:lpstr>Office Theme</vt:lpstr>
      <vt:lpstr>1_Office Theme</vt:lpstr>
      <vt:lpstr>2_Office Theme</vt:lpstr>
      <vt:lpstr>5_Office Theme</vt:lpstr>
      <vt:lpstr>7_Office Theme</vt:lpstr>
      <vt:lpstr>10_Office Theme</vt:lpstr>
      <vt:lpstr>3_Office Theme</vt:lpstr>
      <vt:lpstr>6_Office Theme</vt:lpstr>
      <vt:lpstr>Refined</vt:lpstr>
      <vt:lpstr>Fireball</vt:lpstr>
      <vt:lpstr>PowerPoint Presentation</vt:lpstr>
      <vt:lpstr> طراحی مداخلات پیشگیرانه براساس علل مرگ مادری و   آشنایی با جدول کاربردی سازمان جهانی بهداشت برای کد گذاری علل منجر به مرگ مادران ICD -MM  </vt:lpstr>
      <vt:lpstr>PowerPoint Presentation</vt:lpstr>
      <vt:lpstr>تاریخچه و تغییرات عمده نظام مراقبت مرگ مادر از ابتدا تا کنون</vt:lpstr>
      <vt:lpstr>تاریخچه و تغییرات عمده نظام مراقبت مرگ مادر از ابتدا تا کنون (ادامه)</vt:lpstr>
      <vt:lpstr>PowerPoint Presentation</vt:lpstr>
      <vt:lpstr>PowerPoint Presentation</vt:lpstr>
      <vt:lpstr> اين كتاب توسط WHO ايجاد شده و  در دنيا براي كدگذاري تشخيص ها و علل مرگ استفاده مي شود. جدول کاربردی سازمان جهانی بهداشت برای طبقه بندی علل مرگ مادر ICD – MM</vt:lpstr>
      <vt:lpstr> گروه بندی علل مرگ مادر ICD – MM  رده های ICD10   مرتبط با مرگ مادری   </vt:lpstr>
      <vt:lpstr>علت مرگ</vt:lpstr>
      <vt:lpstr>علت پایانی یا  مستقیم مرگTerminal cause(Direct Cause)</vt:lpstr>
      <vt:lpstr>علت زمینه ای یا آغازين یا اصلي مرگUnderlying or   Primary Cause</vt:lpstr>
      <vt:lpstr>در سیستم ICD – MM  علت زمینه ای فوت (Underlying Cause )  در نظر گرفته  می شود نه علت مستقیم یا بینابینی</vt:lpstr>
      <vt:lpstr>فاصله زمانی علل فوت تا وقوع فوت به ترتیب زیر است: </vt:lpstr>
      <vt:lpstr>علت زمینه ای مرگ مادران در این جدول  به 10 گروه تقسیم شده است</vt:lpstr>
      <vt:lpstr>اهميت ثبت علل مرگ</vt:lpstr>
      <vt:lpstr> ثبت علل مرگ</vt:lpstr>
      <vt:lpstr>مثال 1</vt:lpstr>
      <vt:lpstr>نحوه ثبت علل مرگ</vt:lpstr>
      <vt:lpstr>مثال2</vt:lpstr>
      <vt:lpstr>نحوه ثبت علل مرگ</vt:lpstr>
      <vt:lpstr>مثال3</vt:lpstr>
      <vt:lpstr>نحوه ثبت علل مرگ</vt:lpstr>
      <vt:lpstr>مثال4</vt:lpstr>
      <vt:lpstr>نحوه ثبت علل مرگ</vt:lpstr>
      <vt:lpstr>PowerPoint Presentation</vt:lpstr>
      <vt:lpstr>گروه های علل مرگ مادری</vt:lpstr>
      <vt:lpstr>ICD – MM     طبقه بندی علل مرگ مادر   </vt:lpstr>
      <vt:lpstr>ICD – MM     طبقه بندی علل مرگ مادر</vt:lpstr>
      <vt:lpstr>ICD – MM     طبقه بندی علل مرگ مادر</vt:lpstr>
      <vt:lpstr>گروه اول: بارداری منتهی به سقط </vt:lpstr>
      <vt:lpstr>گروه دوم : اختلالات افزايش فشارخون در بارداری، زايمان و پس از زایمان</vt:lpstr>
      <vt:lpstr>گروه سوم : خونریزی مامایی</vt:lpstr>
      <vt:lpstr>گروه چهارم : عفونت مرتبط با بارداری</vt:lpstr>
      <vt:lpstr>گروه پنجم : سایر عوارض مامایی</vt:lpstr>
      <vt:lpstr>گروه ششم : عوارض غیر قابل انتظار از درمان  ( عوارض بیهوشی)</vt:lpstr>
      <vt:lpstr>گروه هفتم : عوارض غیر مامایی </vt:lpstr>
      <vt:lpstr>گروه هشتم : عوامل ناشناخته یا تعیین نشده </vt:lpstr>
      <vt:lpstr>گروه نهم : عوامل همزمان </vt:lpstr>
      <vt:lpstr>گروه ایکس</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مدیریت داده ها و اطلاعات سازمان یافته</dc:title>
  <dc:creator>eftekhari</dc:creator>
  <cp:lastModifiedBy>A.R.I</cp:lastModifiedBy>
  <cp:revision>483</cp:revision>
  <dcterms:created xsi:type="dcterms:W3CDTF">2006-11-03T06:42:47Z</dcterms:created>
  <dcterms:modified xsi:type="dcterms:W3CDTF">2022-12-08T07:40:18Z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0x010100CB44FC6A6ED67046B81D4F45EC5D9DCA</vt:lpwstr>
  </property>
</Properties>
</file>