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8" r:id="rId2"/>
  </p:sldMasterIdLst>
  <p:notesMasterIdLst>
    <p:notesMasterId r:id="rId19"/>
  </p:notesMasterIdLst>
  <p:sldIdLst>
    <p:sldId id="334" r:id="rId3"/>
    <p:sldId id="485" r:id="rId4"/>
    <p:sldId id="388" r:id="rId5"/>
    <p:sldId id="473" r:id="rId6"/>
    <p:sldId id="484" r:id="rId7"/>
    <p:sldId id="474" r:id="rId8"/>
    <p:sldId id="476" r:id="rId9"/>
    <p:sldId id="477" r:id="rId10"/>
    <p:sldId id="478" r:id="rId11"/>
    <p:sldId id="479" r:id="rId12"/>
    <p:sldId id="480" r:id="rId13"/>
    <p:sldId id="481" r:id="rId14"/>
    <p:sldId id="482" r:id="rId15"/>
    <p:sldId id="483" r:id="rId16"/>
    <p:sldId id="390" r:id="rId17"/>
    <p:sldId id="47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ECFF"/>
    <a:srgbClr val="66FF99"/>
    <a:srgbClr val="CCFFCC"/>
    <a:srgbClr val="9E0000"/>
    <a:srgbClr val="0033CC"/>
    <a:srgbClr val="0066FF"/>
    <a:srgbClr val="FFFFCC"/>
    <a:srgbClr val="FFCC99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1400\&#1606;&#1605;&#1608;&#1583;&#1575;&#1585;&#1607;&#1575;&#1740;%20&#1587;&#1575;&#1604;%201400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oleObject" Target="file:///G:\payesh%20vezarati\payesh%20vezarati%201401\shakhs%20paesh%20vezarati%206.01\shakhes%201400%20kamel%20&#1576;&#1575;%20&#1588;&#1585;&#1602;\N%20&#1588;&#1575;&#1582;&#1589;%2000%20payesh%20modiriati%20%20nemoodar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1400\&#1606;&#1605;&#1608;&#1583;&#1575;&#1585;&#1607;&#1575;&#1740;%20&#1587;&#1575;&#1604;%20140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1400\&#1605;&#1608;&#1575;&#1604;&#1740;&#1583;%205%20&#1587;&#1575;&#1604;&#1607;%201400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Hejazi\Desktop\&#1605;&#1585;&#1711;%20&#1605;&#1575;&#1583;&#1585;\1400\&#1606;&#1605;&#1608;&#1583;&#1575;&#1585;&#1607;&#1575;&#1740;%20&#1587;&#1575;&#1604;%201400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437058569923516E-2"/>
          <c:y val="2.0124861684619581E-2"/>
          <c:w val="0.9465906753441351"/>
          <c:h val="0.8065314022639045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اصفهان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3.7037037037037035E-2"/>
                  <c:y val="2.7777777777777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921-4C16-B1A1-3C5F7610ECCE}"/>
                </c:ext>
              </c:extLst>
            </c:dLbl>
            <c:dLbl>
              <c:idx val="1"/>
              <c:layout>
                <c:manualLayout>
                  <c:x val="-2.8377538836599828E-2"/>
                  <c:y val="7.95142178092738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921-4C16-B1A1-3C5F7610ECCE}"/>
                </c:ext>
              </c:extLst>
            </c:dLbl>
            <c:dLbl>
              <c:idx val="2"/>
              <c:layout>
                <c:manualLayout>
                  <c:x val="-2.5462962962963007E-2"/>
                  <c:y val="3.57142857142856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921-4C16-B1A1-3C5F7610ECCE}"/>
                </c:ext>
              </c:extLst>
            </c:dLbl>
            <c:dLbl>
              <c:idx val="3"/>
              <c:layout>
                <c:manualLayout>
                  <c:x val="-1.9877427110937984E-2"/>
                  <c:y val="6.49485540413599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921-4C16-B1A1-3C5F7610ECCE}"/>
                </c:ext>
              </c:extLst>
            </c:dLbl>
            <c:dLbl>
              <c:idx val="4"/>
              <c:layout>
                <c:manualLayout>
                  <c:x val="-4.1666666666666664E-2"/>
                  <c:y val="3.9682539682539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921-4C16-B1A1-3C5F7610ECCE}"/>
                </c:ext>
              </c:extLst>
            </c:dLbl>
            <c:dLbl>
              <c:idx val="5"/>
              <c:layout>
                <c:manualLayout>
                  <c:x val="-4.0467093139849551E-2"/>
                  <c:y val="6.231070092211167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921-4C16-B1A1-3C5F7610ECCE}"/>
                </c:ext>
              </c:extLst>
            </c:dLbl>
            <c:dLbl>
              <c:idx val="6"/>
              <c:layout>
                <c:manualLayout>
                  <c:x val="-4.3981481481481483E-2"/>
                  <c:y val="4.36507936507935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921-4C16-B1A1-3C5F7610ECCE}"/>
                </c:ext>
              </c:extLst>
            </c:dLbl>
            <c:dLbl>
              <c:idx val="7"/>
              <c:layout>
                <c:manualLayout>
                  <c:x val="-3.7037037037037035E-2"/>
                  <c:y val="-5.15873015873015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921-4C16-B1A1-3C5F7610ECCE}"/>
                </c:ext>
              </c:extLst>
            </c:dLbl>
            <c:dLbl>
              <c:idx val="8"/>
              <c:layout>
                <c:manualLayout>
                  <c:x val="-4.6296296296296294E-2"/>
                  <c:y val="6.74603174603174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921-4C16-B1A1-3C5F7610ECCE}"/>
                </c:ext>
              </c:extLst>
            </c:dLbl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20" b="1" i="0" u="none" strike="noStrike" kern="1200" baseline="0">
                    <a:solidFill>
                      <a:schemeClr val="accen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1391</c:v>
                </c:pt>
                <c:pt idx="1">
                  <c:v>1392</c:v>
                </c:pt>
                <c:pt idx="2">
                  <c:v>1393</c:v>
                </c:pt>
                <c:pt idx="3">
                  <c:v>1394</c:v>
                </c:pt>
                <c:pt idx="4">
                  <c:v>1395</c:v>
                </c:pt>
                <c:pt idx="5">
                  <c:v>1396</c:v>
                </c:pt>
                <c:pt idx="6">
                  <c:v>1397</c:v>
                </c:pt>
                <c:pt idx="7">
                  <c:v>1398</c:v>
                </c:pt>
                <c:pt idx="8">
                  <c:v>1399</c:v>
                </c:pt>
                <c:pt idx="9">
                  <c:v>1400</c:v>
                </c:pt>
              </c:numCache>
            </c:num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20.2</c:v>
                </c:pt>
                <c:pt idx="1">
                  <c:v>9.6</c:v>
                </c:pt>
                <c:pt idx="2">
                  <c:v>19.8</c:v>
                </c:pt>
                <c:pt idx="3">
                  <c:v>16.100000000000001</c:v>
                </c:pt>
                <c:pt idx="4">
                  <c:v>15.81</c:v>
                </c:pt>
                <c:pt idx="5">
                  <c:v>12.34</c:v>
                </c:pt>
                <c:pt idx="6">
                  <c:v>10.58</c:v>
                </c:pt>
                <c:pt idx="7">
                  <c:v>16.329999999999998</c:v>
                </c:pt>
                <c:pt idx="8">
                  <c:v>31.45</c:v>
                </c:pt>
                <c:pt idx="9">
                  <c:v>33.96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921-4C16-B1A1-3C5F7610EC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کشور</c:v>
                </c:pt>
              </c:strCache>
            </c:strRef>
          </c:tx>
          <c:spPr>
            <a:ln w="34925" cap="rnd">
              <a:solidFill>
                <a:srgbClr val="C00000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dLbls>
            <c:dLbl>
              <c:idx val="0"/>
              <c:layout>
                <c:manualLayout>
                  <c:x val="-1.1339650280846832E-17"/>
                  <c:y val="-6.09345113588313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921-4C16-B1A1-3C5F7610ECCE}"/>
                </c:ext>
              </c:extLst>
            </c:dLbl>
            <c:dLbl>
              <c:idx val="1"/>
              <c:layout>
                <c:manualLayout>
                  <c:x val="1.2370670484495848E-2"/>
                  <c:y val="-6.8882491101287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921-4C16-B1A1-3C5F7610ECCE}"/>
                </c:ext>
              </c:extLst>
            </c:dLbl>
            <c:dLbl>
              <c:idx val="2"/>
              <c:layout>
                <c:manualLayout>
                  <c:x val="-3.7112011453487546E-3"/>
                  <c:y val="-4.76878784547375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921-4C16-B1A1-3C5F7610ECCE}"/>
                </c:ext>
              </c:extLst>
            </c:dLbl>
            <c:dLbl>
              <c:idx val="3"/>
              <c:layout>
                <c:manualLayout>
                  <c:x val="7.4224022906974633E-3"/>
                  <c:y val="-7.15318176821063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921-4C16-B1A1-3C5F7610ECCE}"/>
                </c:ext>
              </c:extLst>
            </c:dLbl>
            <c:dLbl>
              <c:idx val="4"/>
              <c:layout>
                <c:manualLayout>
                  <c:x val="-2.4741340968991695E-3"/>
                  <c:y val="-5.033720503555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A921-4C16-B1A1-3C5F7610ECCE}"/>
                </c:ext>
              </c:extLst>
            </c:dLbl>
            <c:dLbl>
              <c:idx val="5"/>
              <c:layout>
                <c:manualLayout>
                  <c:x val="-1.9793072775193449E-2"/>
                  <c:y val="-5.82851847780125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921-4C16-B1A1-3C5F7610ECCE}"/>
                </c:ext>
              </c:extLst>
            </c:dLbl>
            <c:dLbl>
              <c:idx val="6"/>
              <c:layout>
                <c:manualLayout>
                  <c:x val="-6.1853352422480152E-3"/>
                  <c:y val="-5.56358581971938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A921-4C16-B1A1-3C5F7610ECCE}"/>
                </c:ext>
              </c:extLst>
            </c:dLbl>
            <c:dLbl>
              <c:idx val="7"/>
              <c:layout>
                <c:manualLayout>
                  <c:x val="-1.2370670484495938E-2"/>
                  <c:y val="-6.0934511358831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A921-4C16-B1A1-3C5F7610ECCE}"/>
                </c:ext>
              </c:extLst>
            </c:dLbl>
            <c:dLbl>
              <c:idx val="8"/>
              <c:layout>
                <c:manualLayout>
                  <c:x val="-1.7318938678294187E-2"/>
                  <c:y val="-5.29865316163750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A921-4C16-B1A1-3C5F7610ECCE}"/>
                </c:ext>
              </c:extLst>
            </c:dLbl>
            <c:spPr>
              <a:solidFill>
                <a:schemeClr val="accent3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5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Sheet1!$A$2:$A$11</c:f>
              <c:numCache>
                <c:formatCode>General</c:formatCode>
                <c:ptCount val="10"/>
                <c:pt idx="0">
                  <c:v>1391</c:v>
                </c:pt>
                <c:pt idx="1">
                  <c:v>1392</c:v>
                </c:pt>
                <c:pt idx="2">
                  <c:v>1393</c:v>
                </c:pt>
                <c:pt idx="3">
                  <c:v>1394</c:v>
                </c:pt>
                <c:pt idx="4">
                  <c:v>1395</c:v>
                </c:pt>
                <c:pt idx="5">
                  <c:v>1396</c:v>
                </c:pt>
                <c:pt idx="6">
                  <c:v>1397</c:v>
                </c:pt>
                <c:pt idx="7">
                  <c:v>1398</c:v>
                </c:pt>
                <c:pt idx="8">
                  <c:v>1399</c:v>
                </c:pt>
                <c:pt idx="9">
                  <c:v>1400</c:v>
                </c:pt>
              </c:numCache>
            </c:num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19.5</c:v>
                </c:pt>
                <c:pt idx="1">
                  <c:v>19.7</c:v>
                </c:pt>
                <c:pt idx="2">
                  <c:v>18.899999999999999</c:v>
                </c:pt>
                <c:pt idx="3">
                  <c:v>20</c:v>
                </c:pt>
                <c:pt idx="4">
                  <c:v>18.100000000000001</c:v>
                </c:pt>
                <c:pt idx="5">
                  <c:v>20</c:v>
                </c:pt>
                <c:pt idx="6">
                  <c:v>17.7</c:v>
                </c:pt>
                <c:pt idx="7">
                  <c:v>25</c:v>
                </c:pt>
                <c:pt idx="8">
                  <c:v>41</c:v>
                </c:pt>
                <c:pt idx="9">
                  <c:v>54.4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3-A921-4C16-B1A1-3C5F7610ECC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8557568"/>
        <c:axId val="190689280"/>
      </c:lineChart>
      <c:catAx>
        <c:axId val="188557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8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0689280"/>
        <c:crosses val="autoZero"/>
        <c:auto val="1"/>
        <c:lblAlgn val="ctr"/>
        <c:lblOffset val="100"/>
        <c:noMultiLvlLbl val="0"/>
      </c:catAx>
      <c:valAx>
        <c:axId val="190689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8557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764255159020005"/>
          <c:y val="0.93145087932682258"/>
          <c:w val="0.37913330796436084"/>
          <c:h val="5.34150230348116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32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00" b="1" i="0" baseline="0"/>
              <a:t>محل ختم بارداری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Sheet1!$Y$57</c:f>
              <c:strCache>
                <c:ptCount val="1"/>
                <c:pt idx="0">
                  <c:v>محل ختم بارداری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Sheet1!$Y$58:$Y$62</c:f>
              <c:strCache>
                <c:ptCount val="5"/>
                <c:pt idx="0">
                  <c:v>بین راه</c:v>
                </c:pt>
                <c:pt idx="1">
                  <c:v>تسهیلات زایمانی</c:v>
                </c:pt>
                <c:pt idx="2">
                  <c:v>مطب یا درمانگاه</c:v>
                </c:pt>
                <c:pt idx="3">
                  <c:v>منزل</c:v>
                </c:pt>
                <c:pt idx="4">
                  <c:v>بیمارستان</c:v>
                </c:pt>
              </c:strCache>
            </c:strRef>
          </c:cat>
          <c:val>
            <c:numRef>
              <c:f>Sheet1!$Z$58:$Z$62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2.5</c:v>
                </c:pt>
                <c:pt idx="4">
                  <c:v>97.5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4AC-4FCC-862F-AED7EF2CAE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5754440"/>
        <c:axId val="405759144"/>
        <c:axId val="0"/>
      </c:bar3DChart>
      <c:catAx>
        <c:axId val="405754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5759144"/>
        <c:crosses val="autoZero"/>
        <c:auto val="1"/>
        <c:lblAlgn val="ctr"/>
        <c:lblOffset val="100"/>
        <c:noMultiLvlLbl val="0"/>
      </c:catAx>
      <c:valAx>
        <c:axId val="405759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5754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300" b="1" i="0" baseline="0"/>
              <a:t>نوع زایمان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Sheet1!$AK$66</c:f>
              <c:strCache>
                <c:ptCount val="1"/>
                <c:pt idx="0">
                  <c:v>نوع زایمان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5839793281653748E-3"/>
                  <c:y val="-0.132953456344941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7F-4020-98FF-8CA2955B3679}"/>
                </c:ext>
              </c:extLst>
            </c:dLbl>
            <c:dLbl>
              <c:idx val="1"/>
              <c:layout>
                <c:manualLayout>
                  <c:x val="3.8759689922480522E-2"/>
                  <c:y val="-0.119658110710447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47F-4020-98FF-8CA2955B36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Sheet1!$AJ$67:$AJ$68</c:f>
              <c:strCache>
                <c:ptCount val="2"/>
                <c:pt idx="0">
                  <c:v>طبیعی</c:v>
                </c:pt>
                <c:pt idx="1">
                  <c:v>سزارین</c:v>
                </c:pt>
              </c:strCache>
            </c:strRef>
          </c:cat>
          <c:val>
            <c:numRef>
              <c:f>Sheet1!$AK$67:$AK$68</c:f>
              <c:numCache>
                <c:formatCode>0.0;[Red]0.0</c:formatCode>
                <c:ptCount val="2"/>
                <c:pt idx="0" formatCode="0.0">
                  <c:v>27.5</c:v>
                </c:pt>
                <c:pt idx="1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99-401D-BCC7-7E6C35EAF1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05758752"/>
        <c:axId val="405756008"/>
        <c:axId val="0"/>
      </c:bar3DChart>
      <c:catAx>
        <c:axId val="40575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5756008"/>
        <c:crosses val="autoZero"/>
        <c:auto val="1"/>
        <c:lblAlgn val="ctr"/>
        <c:lblOffset val="100"/>
        <c:noMultiLvlLbl val="0"/>
      </c:catAx>
      <c:valAx>
        <c:axId val="405756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fa-IR"/>
                  <a:t>در 100 هزار تولد زنده</a:t>
                </a:r>
                <a:endParaRPr lang="en-US"/>
              </a:p>
            </c:rich>
          </c:tx>
          <c:layout>
            <c:manualLayout>
              <c:xMode val="edge"/>
              <c:yMode val="edge"/>
              <c:x val="4.1715320519432886E-2"/>
              <c:y val="0.1519685039370078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575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ctr">
              <a:defRPr lang="fa-IR" sz="192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r>
              <a:rPr lang="fa-IR"/>
              <a:t>نسبت سهم مرگ مادر به سهم موالید 10 ساله شهرستان های تابعه د ع پ اصفهان 1391-1400</a:t>
            </a:r>
          </a:p>
        </c:rich>
      </c:tx>
      <c:layout>
        <c:manualLayout>
          <c:xMode val="edge"/>
          <c:yMode val="edge"/>
          <c:x val="0.11803858954424283"/>
          <c:y val="1.455928591255503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>
            <a:defRPr lang="fa-IR" sz="1920" b="0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B Titr" panose="00000700000000000000" pitchFamily="2" charset="-78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'[N شاخص 00 payesh modiriati  nemoodar.xlsx]سهم مرگ 91-00 '!$B$1</c:f>
              <c:strCache>
                <c:ptCount val="1"/>
                <c:pt idx="0">
                  <c:v>نسبت سهم مرگ  به موالید 10 ساله (از 91 تا 1400)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0"/>
            <c:invertIfNegative val="0"/>
            <c:bubble3D val="0"/>
            <c:spPr>
              <a:solidFill>
                <a:srgbClr val="C0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FD-49FA-BC38-948B04560140}"/>
              </c:ext>
            </c:extLst>
          </c:dPt>
          <c:dPt>
            <c:idx val="23"/>
            <c:invertIfNegative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FD-49FA-BC38-948B04560140}"/>
              </c:ext>
            </c:extLst>
          </c:dPt>
          <c:dLbls>
            <c:dLbl>
              <c:idx val="10"/>
              <c:spPr>
                <a:solidFill>
                  <a:srgbClr val="FDE6CF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lang="fa-IR" sz="1600" b="1" i="0" u="none" strike="noStrike" kern="1200" spc="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B Titr" panose="00000700000000000000" pitchFamily="2" charset="-78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8FD-49FA-BC38-948B04560140}"/>
                </c:ext>
              </c:extLst>
            </c:dLbl>
            <c:spPr>
              <a:solidFill>
                <a:srgbClr val="297F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fa-IR" sz="1600" b="1" i="0" u="none" strike="noStrike" kern="1200" spc="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B Titr" panose="00000700000000000000" pitchFamily="2" charset="-78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'[N شاخص 00 payesh modiriati  nemoodar.xlsx]سهم مرگ 91-00 '!$A$2:$A$25</c:f>
              <c:strCache>
                <c:ptCount val="24"/>
                <c:pt idx="0">
                  <c:v>فریدون شهر </c:v>
                </c:pt>
                <c:pt idx="1">
                  <c:v>گلپایگان </c:v>
                </c:pt>
                <c:pt idx="2">
                  <c:v>فلاورجان </c:v>
                </c:pt>
                <c:pt idx="3">
                  <c:v>سمیرم </c:v>
                </c:pt>
                <c:pt idx="4">
                  <c:v>اصفهان 1</c:v>
                </c:pt>
                <c:pt idx="5">
                  <c:v>شهرضا </c:v>
                </c:pt>
                <c:pt idx="6">
                  <c:v>لنجان </c:v>
                </c:pt>
                <c:pt idx="7">
                  <c:v>اصفهان 2</c:v>
                </c:pt>
                <c:pt idx="8">
                  <c:v>شاهین شهر و میمه</c:v>
                </c:pt>
                <c:pt idx="9">
                  <c:v>برخوار </c:v>
                </c:pt>
                <c:pt idx="10">
                  <c:v>استان</c:v>
                </c:pt>
                <c:pt idx="11">
                  <c:v>نطنز</c:v>
                </c:pt>
                <c:pt idx="12">
                  <c:v>چادگان </c:v>
                </c:pt>
                <c:pt idx="13">
                  <c:v>اردستان </c:v>
                </c:pt>
                <c:pt idx="14">
                  <c:v>مبارکه </c:v>
                </c:pt>
                <c:pt idx="15">
                  <c:v>دهاقان </c:v>
                </c:pt>
                <c:pt idx="16">
                  <c:v>نجف آباد </c:v>
                </c:pt>
                <c:pt idx="17">
                  <c:v>خمینی شهر </c:v>
                </c:pt>
                <c:pt idx="18">
                  <c:v>خوانسار </c:v>
                </c:pt>
                <c:pt idx="19">
                  <c:v>تیران و کرون </c:v>
                </c:pt>
                <c:pt idx="20">
                  <c:v>نائین </c:v>
                </c:pt>
                <c:pt idx="21">
                  <c:v>بویین  میاندشت</c:v>
                </c:pt>
                <c:pt idx="22">
                  <c:v>فریدن </c:v>
                </c:pt>
                <c:pt idx="23">
                  <c:v>خور</c:v>
                </c:pt>
              </c:strCache>
            </c:strRef>
          </c:cat>
          <c:val>
            <c:numRef>
              <c:f>'[N شاخص 00 payesh modiriati  nemoodar.xlsx]سهم مرگ 91-00 '!$B$2:$B$25</c:f>
              <c:numCache>
                <c:formatCode>0.0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0.33579772369276623</c:v>
                </c:pt>
                <c:pt idx="3">
                  <c:v>0.74263115053852224</c:v>
                </c:pt>
                <c:pt idx="4">
                  <c:v>0.79319590103018278</c:v>
                </c:pt>
                <c:pt idx="5">
                  <c:v>0.8592110171881967</c:v>
                </c:pt>
                <c:pt idx="6">
                  <c:v>0.8727978706383398</c:v>
                </c:pt>
                <c:pt idx="7">
                  <c:v>0.87284014160294143</c:v>
                </c:pt>
                <c:pt idx="8">
                  <c:v>0.89587077121653969</c:v>
                </c:pt>
                <c:pt idx="9">
                  <c:v>0.92861803528975018</c:v>
                </c:pt>
                <c:pt idx="10">
                  <c:v>1.049425544116078</c:v>
                </c:pt>
                <c:pt idx="11">
                  <c:v>1.049425544116078</c:v>
                </c:pt>
                <c:pt idx="12">
                  <c:v>1.1351884043335883</c:v>
                </c:pt>
                <c:pt idx="13">
                  <c:v>1.2</c:v>
                </c:pt>
                <c:pt idx="14">
                  <c:v>1.2296256652111535</c:v>
                </c:pt>
                <c:pt idx="15">
                  <c:v>1.2648705233716968</c:v>
                </c:pt>
                <c:pt idx="16">
                  <c:v>1.3052165263983462</c:v>
                </c:pt>
                <c:pt idx="17">
                  <c:v>1.4235283742324982</c:v>
                </c:pt>
                <c:pt idx="18">
                  <c:v>1.8475980559044856</c:v>
                </c:pt>
                <c:pt idx="19">
                  <c:v>2.1833899683601099</c:v>
                </c:pt>
                <c:pt idx="20">
                  <c:v>2.4418115736843942</c:v>
                </c:pt>
                <c:pt idx="21">
                  <c:v>2.8061773962038741</c:v>
                </c:pt>
                <c:pt idx="22">
                  <c:v>3.9103354887601016</c:v>
                </c:pt>
                <c:pt idx="23">
                  <c:v>4.4176757274535881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FD-49FA-BC38-948B04560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31956544"/>
        <c:axId val="242826368"/>
      </c:barChart>
      <c:catAx>
        <c:axId val="231956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a-IR" sz="16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42826368"/>
        <c:crosses val="autoZero"/>
        <c:auto val="1"/>
        <c:lblAlgn val="ctr"/>
        <c:lblOffset val="100"/>
        <c:noMultiLvlLbl val="0"/>
      </c:catAx>
      <c:valAx>
        <c:axId val="24282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fa-IR" sz="1200" b="0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319565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ctr" rtl="1">
        <a:defRPr lang="fa-IR" sz="1600" b="0" i="0" u="none" strike="noStrike" kern="1200" spc="0" baseline="0">
          <a:solidFill>
            <a:sysClr val="windowText" lastClr="000000"/>
          </a:solidFill>
          <a:latin typeface="+mn-lt"/>
          <a:ea typeface="+mn-ea"/>
          <a:cs typeface="B Titr" panose="00000700000000000000" pitchFamily="2" charset="-78"/>
        </a:defRPr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Sheet1!$AP$49</c:f>
              <c:strCache>
                <c:ptCount val="1"/>
                <c:pt idx="0">
                  <c:v>MMR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5.000000000000001E-2"/>
                  <c:y val="-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BF-45F3-AB4D-6AD2A9A3C208}"/>
                </c:ext>
              </c:extLst>
            </c:dLbl>
            <c:dLbl>
              <c:idx val="1"/>
              <c:layout>
                <c:manualLayout>
                  <c:x val="-4.1666666666666664E-2"/>
                  <c:y val="8.3333333333333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BF-45F3-AB4D-6AD2A9A3C208}"/>
                </c:ext>
              </c:extLst>
            </c:dLbl>
            <c:dLbl>
              <c:idx val="2"/>
              <c:layout>
                <c:manualLayout>
                  <c:x val="-5.0000000000000024E-2"/>
                  <c:y val="-8.33333333333333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BF-45F3-AB4D-6AD2A9A3C208}"/>
                </c:ext>
              </c:extLst>
            </c:dLbl>
            <c:dLbl>
              <c:idx val="3"/>
              <c:layout>
                <c:manualLayout>
                  <c:x val="-3.3333333333333333E-2"/>
                  <c:y val="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BF-45F3-AB4D-6AD2A9A3C208}"/>
                </c:ext>
              </c:extLst>
            </c:dLbl>
            <c:dLbl>
              <c:idx val="4"/>
              <c:layout>
                <c:manualLayout>
                  <c:x val="-0.05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8BF-45F3-AB4D-6AD2A9A3C208}"/>
                </c:ext>
              </c:extLst>
            </c:dLbl>
            <c:dLbl>
              <c:idx val="5"/>
              <c:layout>
                <c:manualLayout>
                  <c:x val="-3.3333333333333333E-2"/>
                  <c:y val="0.101851851851851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8BF-45F3-AB4D-6AD2A9A3C208}"/>
                </c:ext>
              </c:extLst>
            </c:dLbl>
            <c:dLbl>
              <c:idx val="6"/>
              <c:layout>
                <c:manualLayout>
                  <c:x val="-4.7222222222222325E-2"/>
                  <c:y val="-6.94444444444444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8BF-45F3-AB4D-6AD2A9A3C208}"/>
                </c:ext>
              </c:extLst>
            </c:dLbl>
            <c:dLbl>
              <c:idx val="7"/>
              <c:layout>
                <c:manualLayout>
                  <c:x val="-2.5000000000000102E-2"/>
                  <c:y val="6.94444444444444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8BF-45F3-AB4D-6AD2A9A3C208}"/>
                </c:ext>
              </c:extLst>
            </c:dLbl>
            <c:dLbl>
              <c:idx val="8"/>
              <c:layout>
                <c:manualLayout>
                  <c:x val="-3.3333333333333437E-2"/>
                  <c:y val="-8.796296296296300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E8BF-45F3-AB4D-6AD2A9A3C208}"/>
                </c:ext>
              </c:extLst>
            </c:dLbl>
            <c:dLbl>
              <c:idx val="9"/>
              <c:layout>
                <c:manualLayout>
                  <c:x val="-1.3888888888888888E-2"/>
                  <c:y val="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8BF-45F3-AB4D-6AD2A9A3C208}"/>
                </c:ext>
              </c:extLst>
            </c:dLbl>
            <c:dLbl>
              <c:idx val="10"/>
              <c:layout>
                <c:manualLayout>
                  <c:x val="-5.5555555555555552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E8BF-45F3-AB4D-6AD2A9A3C208}"/>
                </c:ext>
              </c:extLst>
            </c:dLbl>
            <c:dLbl>
              <c:idx val="11"/>
              <c:layout>
                <c:manualLayout>
                  <c:x val="-1.3888888888888888E-2"/>
                  <c:y val="5.55555555555555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8BF-45F3-AB4D-6AD2A9A3C2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Sheet1!$AO$50:$AO$61</c:f>
              <c:numCache>
                <c:formatCode>General</c:formatCode>
                <c:ptCount val="12"/>
                <c:pt idx="0">
                  <c:v>1389</c:v>
                </c:pt>
                <c:pt idx="1">
                  <c:v>1390</c:v>
                </c:pt>
                <c:pt idx="2">
                  <c:v>1391</c:v>
                </c:pt>
                <c:pt idx="3">
                  <c:v>1392</c:v>
                </c:pt>
                <c:pt idx="4">
                  <c:v>1393</c:v>
                </c:pt>
                <c:pt idx="5">
                  <c:v>1394</c:v>
                </c:pt>
                <c:pt idx="6">
                  <c:v>1395</c:v>
                </c:pt>
                <c:pt idx="7">
                  <c:v>1396</c:v>
                </c:pt>
                <c:pt idx="8">
                  <c:v>1397</c:v>
                </c:pt>
                <c:pt idx="9">
                  <c:v>1398</c:v>
                </c:pt>
                <c:pt idx="10">
                  <c:v>1399</c:v>
                </c:pt>
                <c:pt idx="11">
                  <c:v>1400</c:v>
                </c:pt>
              </c:numCache>
            </c:numRef>
          </c:cat>
          <c:val>
            <c:numRef>
              <c:f>Sheet1!$AP$50:$AP$61</c:f>
              <c:numCache>
                <c:formatCode>General</c:formatCode>
                <c:ptCount val="12"/>
                <c:pt idx="0">
                  <c:v>22.7</c:v>
                </c:pt>
                <c:pt idx="1">
                  <c:v>21.5</c:v>
                </c:pt>
                <c:pt idx="2">
                  <c:v>19.5</c:v>
                </c:pt>
                <c:pt idx="3">
                  <c:v>19.7</c:v>
                </c:pt>
                <c:pt idx="4">
                  <c:v>18.899999999999999</c:v>
                </c:pt>
                <c:pt idx="5">
                  <c:v>20</c:v>
                </c:pt>
                <c:pt idx="6">
                  <c:v>18.100000000000001</c:v>
                </c:pt>
                <c:pt idx="7">
                  <c:v>20</c:v>
                </c:pt>
                <c:pt idx="8">
                  <c:v>17.7</c:v>
                </c:pt>
                <c:pt idx="9">
                  <c:v>21.8</c:v>
                </c:pt>
                <c:pt idx="10">
                  <c:v>24.4</c:v>
                </c:pt>
                <c:pt idx="11">
                  <c:v>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E8BF-45F3-AB4D-6AD2A9A3C2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57098112"/>
        <c:axId val="357100072"/>
      </c:lineChart>
      <c:catAx>
        <c:axId val="35709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100072"/>
        <c:crosses val="autoZero"/>
        <c:auto val="1"/>
        <c:lblAlgn val="ctr"/>
        <c:lblOffset val="100"/>
        <c:noMultiLvlLbl val="0"/>
      </c:catAx>
      <c:valAx>
        <c:axId val="357100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09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Sheet2!$I$1</c:f>
              <c:strCache>
                <c:ptCount val="1"/>
                <c:pt idx="0">
                  <c:v>MMR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EAF7-434B-A7F6-32AE49873D0E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EAF7-434B-A7F6-32AE49873D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Sheet2!$H$2:$H$12</c:f>
              <c:strCache>
                <c:ptCount val="11"/>
                <c:pt idx="0">
                  <c:v>منطقه 7</c:v>
                </c:pt>
                <c:pt idx="1">
                  <c:v>منطقه 3</c:v>
                </c:pt>
                <c:pt idx="2">
                  <c:v>منطقه 5</c:v>
                </c:pt>
                <c:pt idx="3">
                  <c:v>منطقه 9</c:v>
                </c:pt>
                <c:pt idx="4">
                  <c:v>منطقه1</c:v>
                </c:pt>
                <c:pt idx="5">
                  <c:v>منطقه 10</c:v>
                </c:pt>
                <c:pt idx="6">
                  <c:v>کشور</c:v>
                </c:pt>
                <c:pt idx="7">
                  <c:v>منطقه 6</c:v>
                </c:pt>
                <c:pt idx="8">
                  <c:v>منطقه 4</c:v>
                </c:pt>
                <c:pt idx="9">
                  <c:v>منطقه 2</c:v>
                </c:pt>
                <c:pt idx="10">
                  <c:v>منطقه 8</c:v>
                </c:pt>
              </c:strCache>
            </c:strRef>
          </c:cat>
          <c:val>
            <c:numRef>
              <c:f>Sheet2!$I$2:$I$12</c:f>
              <c:numCache>
                <c:formatCode>0.0</c:formatCode>
                <c:ptCount val="11"/>
                <c:pt idx="0">
                  <c:v>34.99218143446074</c:v>
                </c:pt>
                <c:pt idx="1">
                  <c:v>37.894098625707358</c:v>
                </c:pt>
                <c:pt idx="2">
                  <c:v>46.276855573361672</c:v>
                </c:pt>
                <c:pt idx="3">
                  <c:v>47.807475618187432</c:v>
                </c:pt>
                <c:pt idx="4">
                  <c:v>51.456098095029553</c:v>
                </c:pt>
                <c:pt idx="5">
                  <c:v>53.815743174714882</c:v>
                </c:pt>
                <c:pt idx="6">
                  <c:v>54.4</c:v>
                </c:pt>
                <c:pt idx="7">
                  <c:v>59.726385539453226</c:v>
                </c:pt>
                <c:pt idx="8">
                  <c:v>60.024524305644881</c:v>
                </c:pt>
                <c:pt idx="9">
                  <c:v>60.0681900862105</c:v>
                </c:pt>
                <c:pt idx="10">
                  <c:v>76.628928171648795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AF7-434B-A7F6-32AE49873D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102032"/>
        <c:axId val="357102424"/>
        <c:axId val="0"/>
      </c:bar3DChart>
      <c:catAx>
        <c:axId val="357102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102424"/>
        <c:crosses val="autoZero"/>
        <c:auto val="1"/>
        <c:lblAlgn val="ctr"/>
        <c:lblOffset val="100"/>
        <c:noMultiLvlLbl val="0"/>
      </c:catAx>
      <c:valAx>
        <c:axId val="357102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102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Sheet1!$AC$2</c:f>
              <c:strCache>
                <c:ptCount val="1"/>
                <c:pt idx="0">
                  <c:v>سال 98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Sheet1!$AB$3:$AB$12</c:f>
              <c:strCache>
                <c:ptCount val="10"/>
                <c:pt idx="0">
                  <c:v>گروه اول :بارداری منتهی به سقط</c:v>
                </c:pt>
                <c:pt idx="1">
                  <c:v>گروه دوم: اختلالات فشارخون</c:v>
                </c:pt>
                <c:pt idx="2">
                  <c:v>گروه سوم: خونریزی</c:v>
                </c:pt>
                <c:pt idx="3">
                  <c:v>گروه چهارم: عفونت در بارداری</c:v>
                </c:pt>
                <c:pt idx="4">
                  <c:v>گروه پنجم: سایر عوارض مامایی</c:v>
                </c:pt>
                <c:pt idx="5">
                  <c:v>گروه ششم:عوارض بیهوشی</c:v>
                </c:pt>
                <c:pt idx="6">
                  <c:v>گروه هفتم: عوارض غیر مامایی</c:v>
                </c:pt>
                <c:pt idx="7">
                  <c:v>گروه هشتم: نامعلوم</c:v>
                </c:pt>
                <c:pt idx="8">
                  <c:v>گروه نهم: عوامل همزمان</c:v>
                </c:pt>
                <c:pt idx="9">
                  <c:v>گروه دهم: ایکس</c:v>
                </c:pt>
              </c:strCache>
            </c:strRef>
          </c:cat>
          <c:val>
            <c:numRef>
              <c:f>Sheet1!$AC$3:$AC$12</c:f>
              <c:numCache>
                <c:formatCode>General</c:formatCode>
                <c:ptCount val="10"/>
                <c:pt idx="0">
                  <c:v>4</c:v>
                </c:pt>
                <c:pt idx="1">
                  <c:v>6.6</c:v>
                </c:pt>
                <c:pt idx="2">
                  <c:v>16.649999999999999</c:v>
                </c:pt>
                <c:pt idx="3">
                  <c:v>5.2</c:v>
                </c:pt>
                <c:pt idx="4">
                  <c:v>13.5</c:v>
                </c:pt>
                <c:pt idx="5">
                  <c:v>0.7</c:v>
                </c:pt>
                <c:pt idx="6">
                  <c:v>36.799999999999997</c:v>
                </c:pt>
                <c:pt idx="7">
                  <c:v>6.2</c:v>
                </c:pt>
                <c:pt idx="8">
                  <c:v>3.1</c:v>
                </c:pt>
                <c:pt idx="9">
                  <c:v>7.25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95-4B58-A45B-195673735866}"/>
            </c:ext>
          </c:extLst>
        </c:ser>
        <c:ser>
          <c:idx val="1"/>
          <c:order val="1"/>
          <c:tx>
            <c:strRef>
              <c:f>Sheet1!$AD$2</c:f>
              <c:strCache>
                <c:ptCount val="1"/>
                <c:pt idx="0">
                  <c:v>سال 99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Sheet1!$AB$3:$AB$12</c:f>
              <c:strCache>
                <c:ptCount val="10"/>
                <c:pt idx="0">
                  <c:v>گروه اول :بارداری منتهی به سقط</c:v>
                </c:pt>
                <c:pt idx="1">
                  <c:v>گروه دوم: اختلالات فشارخون</c:v>
                </c:pt>
                <c:pt idx="2">
                  <c:v>گروه سوم: خونریزی</c:v>
                </c:pt>
                <c:pt idx="3">
                  <c:v>گروه چهارم: عفونت در بارداری</c:v>
                </c:pt>
                <c:pt idx="4">
                  <c:v>گروه پنجم: سایر عوارض مامایی</c:v>
                </c:pt>
                <c:pt idx="5">
                  <c:v>گروه ششم:عوارض بیهوشی</c:v>
                </c:pt>
                <c:pt idx="6">
                  <c:v>گروه هفتم: عوارض غیر مامایی</c:v>
                </c:pt>
                <c:pt idx="7">
                  <c:v>گروه هشتم: نامعلوم</c:v>
                </c:pt>
                <c:pt idx="8">
                  <c:v>گروه نهم: عوامل همزمان</c:v>
                </c:pt>
                <c:pt idx="9">
                  <c:v>گروه دهم: ایکس</c:v>
                </c:pt>
              </c:strCache>
            </c:strRef>
          </c:cat>
          <c:val>
            <c:numRef>
              <c:f>Sheet1!$AD$3:$AD$12</c:f>
              <c:numCache>
                <c:formatCode>0.0</c:formatCode>
                <c:ptCount val="10"/>
                <c:pt idx="0">
                  <c:v>2.1834060000000002</c:v>
                </c:pt>
                <c:pt idx="1">
                  <c:v>6</c:v>
                </c:pt>
                <c:pt idx="2" formatCode="0">
                  <c:v>10.91703</c:v>
                </c:pt>
                <c:pt idx="3">
                  <c:v>2.5</c:v>
                </c:pt>
                <c:pt idx="4">
                  <c:v>7.5</c:v>
                </c:pt>
                <c:pt idx="5">
                  <c:v>1.1000000000000001</c:v>
                </c:pt>
                <c:pt idx="6" formatCode="0">
                  <c:v>58</c:v>
                </c:pt>
                <c:pt idx="7">
                  <c:v>5.8</c:v>
                </c:pt>
                <c:pt idx="8">
                  <c:v>2.5</c:v>
                </c:pt>
                <c:pt idx="9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D95-4B58-A45B-195673735866}"/>
            </c:ext>
          </c:extLst>
        </c:ser>
        <c:ser>
          <c:idx val="2"/>
          <c:order val="2"/>
          <c:tx>
            <c:strRef>
              <c:f>Sheet1!$AE$2</c:f>
              <c:strCache>
                <c:ptCount val="1"/>
                <c:pt idx="0">
                  <c:v>سال 1400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Sheet1!$AB$3:$AB$12</c:f>
              <c:strCache>
                <c:ptCount val="10"/>
                <c:pt idx="0">
                  <c:v>گروه اول :بارداری منتهی به سقط</c:v>
                </c:pt>
                <c:pt idx="1">
                  <c:v>گروه دوم: اختلالات فشارخون</c:v>
                </c:pt>
                <c:pt idx="2">
                  <c:v>گروه سوم: خونریزی</c:v>
                </c:pt>
                <c:pt idx="3">
                  <c:v>گروه چهارم: عفونت در بارداری</c:v>
                </c:pt>
                <c:pt idx="4">
                  <c:v>گروه پنجم: سایر عوارض مامایی</c:v>
                </c:pt>
                <c:pt idx="5">
                  <c:v>گروه ششم:عوارض بیهوشی</c:v>
                </c:pt>
                <c:pt idx="6">
                  <c:v>گروه هفتم: عوارض غیر مامایی</c:v>
                </c:pt>
                <c:pt idx="7">
                  <c:v>گروه هشتم: نامعلوم</c:v>
                </c:pt>
                <c:pt idx="8">
                  <c:v>گروه نهم: عوامل همزمان</c:v>
                </c:pt>
                <c:pt idx="9">
                  <c:v>گروه دهم: ایکس</c:v>
                </c:pt>
              </c:strCache>
            </c:strRef>
          </c:cat>
          <c:val>
            <c:numRef>
              <c:f>Sheet1!$AE$3:$AE$12</c:f>
              <c:numCache>
                <c:formatCode>0.0</c:formatCode>
                <c:ptCount val="10"/>
                <c:pt idx="0">
                  <c:v>1.8242119999999999</c:v>
                </c:pt>
                <c:pt idx="1">
                  <c:v>3.1509119999999999</c:v>
                </c:pt>
                <c:pt idx="2">
                  <c:v>7.6</c:v>
                </c:pt>
                <c:pt idx="3">
                  <c:v>2.4875620000000001</c:v>
                </c:pt>
                <c:pt idx="4">
                  <c:v>4.8092860000000002</c:v>
                </c:pt>
                <c:pt idx="5">
                  <c:v>0.82918700000000001</c:v>
                </c:pt>
                <c:pt idx="6">
                  <c:v>71</c:v>
                </c:pt>
                <c:pt idx="7">
                  <c:v>3.7</c:v>
                </c:pt>
                <c:pt idx="8">
                  <c:v>3.3</c:v>
                </c:pt>
                <c:pt idx="9">
                  <c:v>1.3266990000000001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D95-4B58-A45B-1956737358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7103600"/>
        <c:axId val="357103992"/>
        <c:axId val="0"/>
      </c:bar3DChart>
      <c:catAx>
        <c:axId val="35710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103992"/>
        <c:crosses val="autoZero"/>
        <c:auto val="1"/>
        <c:lblAlgn val="ctr"/>
        <c:lblOffset val="100"/>
        <c:noMultiLvlLbl val="0"/>
      </c:catAx>
      <c:valAx>
        <c:axId val="357103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57103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500" b="1" i="0" baseline="0"/>
              <a:t>سن مادر</a:t>
            </a:r>
            <a:endParaRPr lang="en-US" sz="1500" b="1" i="0" baseline="0"/>
          </a:p>
        </c:rich>
      </c:tx>
      <c:layout>
        <c:manualLayout>
          <c:xMode val="edge"/>
          <c:yMode val="edge"/>
          <c:x val="0.4264722222222222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6666666666666666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655-4E64-A8BE-AC64729991E0}"/>
                </c:ext>
              </c:extLst>
            </c:dLbl>
            <c:dLbl>
              <c:idx val="1"/>
              <c:layout>
                <c:manualLayout>
                  <c:x val="2.9425574981093466E-2"/>
                  <c:y val="-5.5638583118939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655-4E64-A8BE-AC64729991E0}"/>
                </c:ext>
              </c:extLst>
            </c:dLbl>
            <c:dLbl>
              <c:idx val="2"/>
              <c:layout>
                <c:manualLayout>
                  <c:x val="1.9679812269229057E-2"/>
                  <c:y val="-8.3499281819193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655-4E64-A8BE-AC64729991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Sheet1!$C$85:$E$85</c:f>
              <c:strCache>
                <c:ptCount val="3"/>
                <c:pt idx="0">
                  <c:v>کمتر از 18 سال</c:v>
                </c:pt>
                <c:pt idx="1">
                  <c:v>بین 18-35</c:v>
                </c:pt>
                <c:pt idx="2">
                  <c:v>بالای 35 سال </c:v>
                </c:pt>
              </c:strCache>
            </c:strRef>
          </c:cat>
          <c:val>
            <c:numRef>
              <c:f>Sheet1!$C$86:$E$86</c:f>
              <c:numCache>
                <c:formatCode>0.00%</c:formatCode>
                <c:ptCount val="3"/>
                <c:pt idx="0">
                  <c:v>6.6E-3</c:v>
                </c:pt>
                <c:pt idx="1">
                  <c:v>0.68500000000000005</c:v>
                </c:pt>
                <c:pt idx="2">
                  <c:v>0.3085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655-4E64-A8BE-AC6472999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662120"/>
        <c:axId val="360663296"/>
        <c:axId val="0"/>
      </c:bar3DChart>
      <c:catAx>
        <c:axId val="360662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3296"/>
        <c:crosses val="autoZero"/>
        <c:auto val="1"/>
        <c:lblAlgn val="ctr"/>
        <c:lblOffset val="100"/>
        <c:noMultiLvlLbl val="0"/>
      </c:catAx>
      <c:valAx>
        <c:axId val="360663296"/>
        <c:scaling>
          <c:orientation val="minMax"/>
        </c:scaling>
        <c:delete val="0"/>
        <c:axPos val="l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2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3333333333333072E-3"/>
                  <c:y val="-4.16666666666667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DEA-4404-AD52-73FBC673BE4E}"/>
                </c:ext>
              </c:extLst>
            </c:dLbl>
            <c:dLbl>
              <c:idx val="1"/>
              <c:layout>
                <c:manualLayout>
                  <c:x val="1.6666666666666666E-2"/>
                  <c:y val="-4.16666666666666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DEA-4404-AD52-73FBC673BE4E}"/>
                </c:ext>
              </c:extLst>
            </c:dLbl>
            <c:dLbl>
              <c:idx val="2"/>
              <c:layout>
                <c:manualLayout>
                  <c:x val="2.4999999999999897E-2"/>
                  <c:y val="-4.16666666666666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BDEA-4404-AD52-73FBC673BE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Sheet1!$J$85:$L$85</c:f>
              <c:strCache>
                <c:ptCount val="3"/>
                <c:pt idx="0">
                  <c:v>کمتر از 18 سال</c:v>
                </c:pt>
                <c:pt idx="1">
                  <c:v>بین 18-35</c:v>
                </c:pt>
                <c:pt idx="2">
                  <c:v>بالای 35 سال </c:v>
                </c:pt>
              </c:strCache>
            </c:strRef>
          </c:cat>
          <c:val>
            <c:numRef>
              <c:f>Sheet1!$J$86:$L$86</c:f>
              <c:numCache>
                <c:formatCode>General</c:formatCode>
                <c:ptCount val="3"/>
                <c:pt idx="0">
                  <c:v>18.329999999999998</c:v>
                </c:pt>
                <c:pt idx="1">
                  <c:v>45.33</c:v>
                </c:pt>
                <c:pt idx="2">
                  <c:v>88.84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DEA-4404-AD52-73FBC673BE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665648"/>
        <c:axId val="360656240"/>
        <c:axId val="0"/>
      </c:bar3DChart>
      <c:catAx>
        <c:axId val="360665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56240"/>
        <c:crosses val="autoZero"/>
        <c:auto val="1"/>
        <c:lblAlgn val="ctr"/>
        <c:lblOffset val="100"/>
        <c:noMultiLvlLbl val="0"/>
      </c:catAx>
      <c:valAx>
        <c:axId val="360656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5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fa-IR" sz="1260" b="1" i="0" baseline="0"/>
              <a:t>درصد رتبه بارداری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8.4330927384076992E-2"/>
          <c:y val="0.16331036745406821"/>
          <c:w val="0.87122462817147861"/>
          <c:h val="0.6286191309419656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Sheet1!$R$22</c:f>
              <c:strCache>
                <c:ptCount val="1"/>
                <c:pt idx="0">
                  <c:v>درصد رتبه بارداری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Sheet1!$P$23:$Q$27</c:f>
              <c:strCache>
                <c:ptCount val="5"/>
                <c:pt idx="0">
                  <c:v>بارداری اول</c:v>
                </c:pt>
                <c:pt idx="1">
                  <c:v>بارداری دوم</c:v>
                </c:pt>
                <c:pt idx="2">
                  <c:v>بارداری سوم</c:v>
                </c:pt>
                <c:pt idx="3">
                  <c:v>بارداری چهارم </c:v>
                </c:pt>
                <c:pt idx="4">
                  <c:v>بارداری پنجم و بیشتر</c:v>
                </c:pt>
              </c:strCache>
            </c:strRef>
          </c:cat>
          <c:val>
            <c:numRef>
              <c:f>Sheet1!$R$23:$R$27</c:f>
              <c:numCache>
                <c:formatCode>General</c:formatCode>
                <c:ptCount val="5"/>
                <c:pt idx="0" formatCode="0.00">
                  <c:v>29</c:v>
                </c:pt>
                <c:pt idx="1">
                  <c:v>25.3</c:v>
                </c:pt>
                <c:pt idx="2">
                  <c:v>21.35</c:v>
                </c:pt>
                <c:pt idx="3">
                  <c:v>12.6</c:v>
                </c:pt>
                <c:pt idx="4">
                  <c:v>11.75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26-446F-B4DD-C0053C9372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657808"/>
        <c:axId val="360659768"/>
        <c:axId val="0"/>
      </c:bar3DChart>
      <c:catAx>
        <c:axId val="36065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59768"/>
        <c:crosses val="autoZero"/>
        <c:auto val="1"/>
        <c:lblAlgn val="ctr"/>
        <c:lblOffset val="100"/>
        <c:noMultiLvlLbl val="0"/>
      </c:catAx>
      <c:valAx>
        <c:axId val="360659768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5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200" b="1" i="0" baseline="0"/>
              <a:t>  MMR</a:t>
            </a:r>
            <a:r>
              <a:rPr lang="fa-IR" sz="1200" b="1" i="0" baseline="0"/>
              <a:t>رتبه بارداری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Sheet1!$S$46</c:f>
              <c:strCache>
                <c:ptCount val="1"/>
                <c:pt idx="0">
                  <c:v>  MMRرتبه بارداری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Sheet1!$R$47:$R$51</c:f>
              <c:strCache>
                <c:ptCount val="5"/>
                <c:pt idx="0">
                  <c:v>بارداری اول</c:v>
                </c:pt>
                <c:pt idx="1">
                  <c:v>بارداری دوم</c:v>
                </c:pt>
                <c:pt idx="2">
                  <c:v>بارداری سوم</c:v>
                </c:pt>
                <c:pt idx="3">
                  <c:v>بارداری چهارم </c:v>
                </c:pt>
                <c:pt idx="4">
                  <c:v>بارداری پنجم و بیشتر</c:v>
                </c:pt>
              </c:strCache>
            </c:strRef>
          </c:cat>
          <c:val>
            <c:numRef>
              <c:f>Sheet1!$S$47:$S$51</c:f>
              <c:numCache>
                <c:formatCode>0.0</c:formatCode>
                <c:ptCount val="5"/>
                <c:pt idx="0">
                  <c:v>41.504896391920063</c:v>
                </c:pt>
                <c:pt idx="1">
                  <c:v>35.990092139340462</c:v>
                </c:pt>
                <c:pt idx="2">
                  <c:v>63.740846517970965</c:v>
                </c:pt>
                <c:pt idx="3">
                  <c:v>107.66855086630682</c:v>
                </c:pt>
                <c:pt idx="4">
                  <c:v>165.7252229120956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AD-49F6-8D3E-E43A26A1D0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658984"/>
        <c:axId val="360668784"/>
        <c:axId val="0"/>
      </c:bar3DChart>
      <c:catAx>
        <c:axId val="360658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8784"/>
        <c:crosses val="autoZero"/>
        <c:auto val="1"/>
        <c:lblAlgn val="ctr"/>
        <c:lblOffset val="100"/>
        <c:noMultiLvlLbl val="0"/>
      </c:catAx>
      <c:valAx>
        <c:axId val="360668784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58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Sheet1!$X$31</c:f>
              <c:strCache>
                <c:ptCount val="1"/>
                <c:pt idx="0">
                  <c:v>باردار بوده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Sheet1!$Y$30:$AA$30</c:f>
              <c:numCache>
                <c:formatCode>General</c:formatCode>
                <c:ptCount val="3"/>
                <c:pt idx="0">
                  <c:v>1400</c:v>
                </c:pt>
                <c:pt idx="1">
                  <c:v>99</c:v>
                </c:pt>
                <c:pt idx="2">
                  <c:v>98</c:v>
                </c:pt>
              </c:numCache>
            </c:numRef>
          </c:cat>
          <c:val>
            <c:numRef>
              <c:f>Sheet1!$Y$31:$AA$31</c:f>
              <c:numCache>
                <c:formatCode>General</c:formatCode>
                <c:ptCount val="3"/>
                <c:pt idx="0">
                  <c:v>22</c:v>
                </c:pt>
                <c:pt idx="1">
                  <c:v>20.5</c:v>
                </c:pt>
                <c:pt idx="2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4A4-40AB-AD30-22E87E49B37F}"/>
            </c:ext>
          </c:extLst>
        </c:ser>
        <c:ser>
          <c:idx val="1"/>
          <c:order val="1"/>
          <c:tx>
            <c:strRef>
              <c:f>Sheet1!$X$32</c:f>
              <c:strCache>
                <c:ptCount val="1"/>
                <c:pt idx="0">
                  <c:v>در دوره زایمان/ پس از زایمان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Sheet1!$Y$30:$AA$30</c:f>
              <c:numCache>
                <c:formatCode>General</c:formatCode>
                <c:ptCount val="3"/>
                <c:pt idx="0">
                  <c:v>1400</c:v>
                </c:pt>
                <c:pt idx="1">
                  <c:v>99</c:v>
                </c:pt>
                <c:pt idx="2">
                  <c:v>98</c:v>
                </c:pt>
              </c:numCache>
            </c:numRef>
          </c:cat>
          <c:val>
            <c:numRef>
              <c:f>Sheet1!$Y$32:$AA$32</c:f>
              <c:numCache>
                <c:formatCode>General</c:formatCode>
                <c:ptCount val="3"/>
                <c:pt idx="0">
                  <c:v>78</c:v>
                </c:pt>
                <c:pt idx="1">
                  <c:v>79.5</c:v>
                </c:pt>
                <c:pt idx="2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4A4-40AB-AD30-22E87E49B3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0660552"/>
        <c:axId val="360663688"/>
        <c:axId val="0"/>
      </c:bar3DChart>
      <c:catAx>
        <c:axId val="360660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3688"/>
        <c:crosses val="autoZero"/>
        <c:auto val="1"/>
        <c:lblAlgn val="ctr"/>
        <c:lblOffset val="100"/>
        <c:noMultiLvlLbl val="0"/>
      </c:catAx>
      <c:valAx>
        <c:axId val="3606636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60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2B4D53-43DD-4E17-B093-93E5BE4C0E93}" type="doc">
      <dgm:prSet loTypeId="urn:microsoft.com/office/officeart/2008/layout/NameandTitleOrganizationalChart" loCatId="hierarchy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19E981D8-E783-443A-8072-6BEE2F5A64DD}">
      <dgm:prSet phldrT="[Text]" custT="1"/>
      <dgm:spPr/>
      <dgm:t>
        <a:bodyPr/>
        <a:lstStyle/>
        <a:p>
          <a:pPr rtl="1"/>
          <a:r>
            <a:rPr lang="fa-IR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کل موارد مرگ مادر ثبت شده سال 1400</a:t>
          </a:r>
          <a:endParaRPr lang="en-US" sz="1800" dirty="0"/>
        </a:p>
      </dgm:t>
    </dgm:pt>
    <dgm:pt modelId="{E3273035-A6D9-4450-8E53-D0D52588C149}" type="parTrans" cxnId="{9ADBE9A2-4386-4431-93C3-FE163D3251AC}">
      <dgm:prSet/>
      <dgm:spPr/>
      <dgm:t>
        <a:bodyPr/>
        <a:lstStyle/>
        <a:p>
          <a:endParaRPr lang="en-US"/>
        </a:p>
      </dgm:t>
    </dgm:pt>
    <dgm:pt modelId="{827B8C59-6B6E-4B9C-9E19-716E5636B38B}" type="sibTrans" cxnId="{9ADBE9A2-4386-4431-93C3-FE163D3251AC}">
      <dgm:prSet custT="1"/>
      <dgm:spPr/>
      <dgm:t>
        <a:bodyPr/>
        <a:lstStyle/>
        <a:p>
          <a:pPr algn="ctr"/>
          <a:r>
            <a:rPr lang="fa-IR" sz="2400" b="1" dirty="0">
              <a:cs typeface="B Mitra" panose="00000400000000000000" pitchFamily="2" charset="-78"/>
            </a:rPr>
            <a:t>729</a:t>
          </a:r>
          <a:endParaRPr lang="en-US" sz="2400" b="1" dirty="0">
            <a:cs typeface="B Mitra" panose="00000400000000000000" pitchFamily="2" charset="-78"/>
          </a:endParaRPr>
        </a:p>
      </dgm:t>
    </dgm:pt>
    <dgm:pt modelId="{C53A0FB8-5084-4511-A825-8E313DEF669A}" type="asst">
      <dgm:prSet phldrT="[Text]" custT="1"/>
      <dgm:spPr>
        <a:gradFill rotWithShape="0">
          <a:gsLst>
            <a:gs pos="3000">
              <a:srgbClr val="007033"/>
            </a:gs>
            <a:gs pos="100000">
              <a:schemeClr val="accent3">
                <a:lumMod val="75000"/>
              </a:schemeClr>
            </a:gs>
          </a:gsLst>
        </a:gradFill>
      </dgm:spPr>
      <dgm:t>
        <a:bodyPr/>
        <a:lstStyle/>
        <a:p>
          <a:pPr rtl="1"/>
          <a:r>
            <a:rPr lang="fa-I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موارد محسوب </a:t>
          </a:r>
          <a:r>
            <a:rPr lang="fa-I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نشده</a:t>
          </a:r>
          <a:endParaRPr lang="en-US" sz="1600" dirty="0"/>
        </a:p>
      </dgm:t>
    </dgm:pt>
    <dgm:pt modelId="{26ED8D44-BA35-411B-ADD4-01AD52E13A06}" type="parTrans" cxnId="{743BAF03-E244-4FF0-BB66-561A8B4EFA78}">
      <dgm:prSet/>
      <dgm:spPr/>
      <dgm:t>
        <a:bodyPr/>
        <a:lstStyle/>
        <a:p>
          <a:endParaRPr lang="en-US"/>
        </a:p>
      </dgm:t>
    </dgm:pt>
    <dgm:pt modelId="{946E3B11-6CAF-46A9-A0F4-09A4591FF80A}" type="sibTrans" cxnId="{743BAF03-E244-4FF0-BB66-561A8B4EFA78}">
      <dgm:prSet custT="1"/>
      <dgm:spPr/>
      <dgm:t>
        <a:bodyPr/>
        <a:lstStyle/>
        <a:p>
          <a:pPr algn="ctr"/>
          <a:r>
            <a:rPr lang="fa-IR" sz="2000" b="1" dirty="0" smtClean="0">
              <a:cs typeface="B Mitra" panose="00000400000000000000" pitchFamily="2" charset="-78"/>
            </a:rPr>
            <a:t>122</a:t>
          </a:r>
          <a:endParaRPr lang="en-US" sz="2000" b="1" dirty="0">
            <a:cs typeface="B Mitra" panose="00000400000000000000" pitchFamily="2" charset="-78"/>
          </a:endParaRPr>
        </a:p>
      </dgm:t>
    </dgm:pt>
    <dgm:pt modelId="{F074CF1B-6593-470D-A012-38AA7EB89C1F}" type="asst">
      <dgm:prSet phldrT="[Text]" custT="1"/>
      <dgm:spPr/>
      <dgm:t>
        <a:bodyPr/>
        <a:lstStyle/>
        <a:p>
          <a:pPr rtl="1"/>
          <a:r>
            <a:rPr lang="fa-I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مرگ مادر مطابق تعریف سازمان </a:t>
          </a:r>
          <a:r>
            <a:rPr lang="fa-IR" sz="16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جهانی بهداشت </a:t>
          </a:r>
          <a:endParaRPr lang="en-US" sz="1600" dirty="0"/>
        </a:p>
      </dgm:t>
    </dgm:pt>
    <dgm:pt modelId="{ACE3A846-B5E5-4472-B0EE-17A063E24620}" type="sibTrans" cxnId="{D59F1D1F-FE6F-4AB9-B835-70E4CEA7483F}">
      <dgm:prSet custT="1"/>
      <dgm:spPr/>
      <dgm:t>
        <a:bodyPr/>
        <a:lstStyle/>
        <a:p>
          <a:pPr algn="ctr"/>
          <a:r>
            <a:rPr lang="fa-IR" sz="2000" b="1" smtClean="0">
              <a:cs typeface="B Mitra" panose="00000400000000000000" pitchFamily="2" charset="-78"/>
            </a:rPr>
            <a:t>607</a:t>
          </a:r>
          <a:endParaRPr lang="en-US" sz="2000" b="1" dirty="0">
            <a:cs typeface="B Mitra" panose="00000400000000000000" pitchFamily="2" charset="-78"/>
          </a:endParaRPr>
        </a:p>
      </dgm:t>
    </dgm:pt>
    <dgm:pt modelId="{AFF0B101-0FCC-4C63-8E5B-4BB56209C133}" type="parTrans" cxnId="{D59F1D1F-FE6F-4AB9-B835-70E4CEA7483F}">
      <dgm:prSet/>
      <dgm:spPr/>
      <dgm:t>
        <a:bodyPr/>
        <a:lstStyle/>
        <a:p>
          <a:endParaRPr lang="en-US"/>
        </a:p>
      </dgm:t>
    </dgm:pt>
    <dgm:pt modelId="{81F2AEB5-CF4C-4F80-9558-DEC308294800}">
      <dgm:prSet custT="1"/>
      <dgm:spPr/>
      <dgm:t>
        <a:bodyPr/>
        <a:lstStyle/>
        <a:p>
          <a:r>
            <a:rPr lang="fa-I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بدون علت کووید</a:t>
          </a:r>
          <a:endParaRPr lang="en-US" sz="1600" dirty="0">
            <a:effectLst/>
            <a:latin typeface="Calibri" panose="020F0502020204030204" pitchFamily="34" charset="0"/>
            <a:ea typeface="Calibri" panose="020F0502020204030204" pitchFamily="34" charset="0"/>
            <a:cs typeface="B Titr" panose="00000700000000000000" pitchFamily="2" charset="-78"/>
          </a:endParaRPr>
        </a:p>
      </dgm:t>
    </dgm:pt>
    <dgm:pt modelId="{783C6687-C84B-491A-B4F3-81269D87C5EE}" type="parTrans" cxnId="{754B263B-1130-4908-BD33-4075075BF609}">
      <dgm:prSet/>
      <dgm:spPr/>
      <dgm:t>
        <a:bodyPr/>
        <a:lstStyle/>
        <a:p>
          <a:endParaRPr lang="en-US"/>
        </a:p>
      </dgm:t>
    </dgm:pt>
    <dgm:pt modelId="{8A830553-E5D7-426C-AE2F-290C5BDB8FCB}" type="sibTrans" cxnId="{754B263B-1130-4908-BD33-4075075BF609}">
      <dgm:prSet custT="1"/>
      <dgm:spPr/>
      <dgm:t>
        <a:bodyPr/>
        <a:lstStyle/>
        <a:p>
          <a:pPr algn="ctr"/>
          <a:r>
            <a:rPr lang="fa-IR" sz="2000" b="1" dirty="0">
              <a:cs typeface="B Mitra" panose="00000400000000000000" pitchFamily="2" charset="-78"/>
            </a:rPr>
            <a:t>247</a:t>
          </a:r>
          <a:endParaRPr lang="en-US" sz="2000" b="1" dirty="0">
            <a:cs typeface="B Mitra" panose="00000400000000000000" pitchFamily="2" charset="-78"/>
          </a:endParaRPr>
        </a:p>
      </dgm:t>
    </dgm:pt>
    <dgm:pt modelId="{21E4FA2E-0BD5-4C29-AE90-CAE192A5765D}">
      <dgm:prSet custT="1"/>
      <dgm:spPr/>
      <dgm:t>
        <a:bodyPr/>
        <a:lstStyle/>
        <a:p>
          <a:r>
            <a:rPr lang="fa-I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به علت کووید</a:t>
          </a:r>
          <a:endParaRPr lang="en-US" sz="1600" dirty="0">
            <a:effectLst/>
            <a:latin typeface="Calibri" panose="020F0502020204030204" pitchFamily="34" charset="0"/>
            <a:ea typeface="Calibri" panose="020F0502020204030204" pitchFamily="34" charset="0"/>
            <a:cs typeface="B Titr" panose="00000700000000000000" pitchFamily="2" charset="-78"/>
          </a:endParaRPr>
        </a:p>
      </dgm:t>
    </dgm:pt>
    <dgm:pt modelId="{A6076FD0-352E-4CF8-9726-57134AB62316}" type="parTrans" cxnId="{C989D565-A6A7-4958-9F92-4FA547F1EA76}">
      <dgm:prSet/>
      <dgm:spPr/>
      <dgm:t>
        <a:bodyPr/>
        <a:lstStyle/>
        <a:p>
          <a:endParaRPr lang="en-US"/>
        </a:p>
      </dgm:t>
    </dgm:pt>
    <dgm:pt modelId="{5D41D67E-9F35-46ED-B399-881E3F491D77}" type="sibTrans" cxnId="{C989D565-A6A7-4958-9F92-4FA547F1EA76}">
      <dgm:prSet custT="1"/>
      <dgm:spPr/>
      <dgm:t>
        <a:bodyPr/>
        <a:lstStyle/>
        <a:p>
          <a:pPr algn="ctr"/>
          <a:r>
            <a:rPr lang="fa-IR" sz="2000" b="1" dirty="0">
              <a:cs typeface="B Mitra" panose="00000400000000000000" pitchFamily="2" charset="-78"/>
            </a:rPr>
            <a:t>360</a:t>
          </a:r>
          <a:endParaRPr lang="en-US" sz="2000" b="1" dirty="0">
            <a:cs typeface="B Mitra" panose="00000400000000000000" pitchFamily="2" charset="-78"/>
          </a:endParaRPr>
        </a:p>
      </dgm:t>
    </dgm:pt>
    <dgm:pt modelId="{A87E33B0-30A6-49B8-B082-EECAAA96E046}">
      <dgm:prSet custT="1"/>
      <dgm:spPr/>
      <dgm:t>
        <a:bodyPr/>
        <a:lstStyle/>
        <a:p>
          <a:r>
            <a:rPr lang="ar-SA" sz="1600" dirty="0">
              <a:cs typeface="B Titr" panose="00000700000000000000" pitchFamily="2" charset="-78"/>
            </a:rPr>
            <a:t>حوادث و تصادف</a:t>
          </a:r>
          <a:endParaRPr lang="en-US" sz="1600" dirty="0">
            <a:cs typeface="B Titr" panose="00000700000000000000" pitchFamily="2" charset="-78"/>
          </a:endParaRPr>
        </a:p>
      </dgm:t>
    </dgm:pt>
    <dgm:pt modelId="{DB68AD13-AEC7-4712-A9BD-ACCD2671435A}" type="parTrans" cxnId="{4016E4F0-2118-4B42-AF41-49C7FA56BC15}">
      <dgm:prSet/>
      <dgm:spPr/>
      <dgm:t>
        <a:bodyPr/>
        <a:lstStyle/>
        <a:p>
          <a:endParaRPr lang="en-US"/>
        </a:p>
      </dgm:t>
    </dgm:pt>
    <dgm:pt modelId="{C2D3E49D-91B2-4BF8-B0A0-5AC7FA566BAA}" type="sibTrans" cxnId="{4016E4F0-2118-4B42-AF41-49C7FA56BC15}">
      <dgm:prSet custT="1"/>
      <dgm:spPr/>
      <dgm:t>
        <a:bodyPr/>
        <a:lstStyle/>
        <a:p>
          <a:pPr algn="ctr"/>
          <a:r>
            <a:rPr lang="fa-IR" sz="2000" dirty="0">
              <a:cs typeface="B Mitra" panose="00000400000000000000" pitchFamily="2" charset="-78"/>
            </a:rPr>
            <a:t>41</a:t>
          </a:r>
          <a:endParaRPr lang="en-US" sz="2000" dirty="0">
            <a:cs typeface="B Mitra" panose="00000400000000000000" pitchFamily="2" charset="-78"/>
          </a:endParaRPr>
        </a:p>
      </dgm:t>
    </dgm:pt>
    <dgm:pt modelId="{AAFDF72D-F0B7-4343-8E3D-74FF54EDB6C7}">
      <dgm:prSet custT="1"/>
      <dgm:spPr/>
      <dgm:t>
        <a:bodyPr/>
        <a:lstStyle/>
        <a:p>
          <a:r>
            <a:rPr lang="ar-SA" sz="1600">
              <a:cs typeface="B Titr" panose="00000700000000000000" pitchFamily="2" charset="-78"/>
            </a:rPr>
            <a:t>غیر ایرانی بدون کارت</a:t>
          </a:r>
          <a:endParaRPr lang="en-US" sz="1600">
            <a:cs typeface="B Titr" panose="00000700000000000000" pitchFamily="2" charset="-78"/>
          </a:endParaRPr>
        </a:p>
      </dgm:t>
    </dgm:pt>
    <dgm:pt modelId="{696F12F3-77DE-4DD8-9E5F-0A93B16CDF39}" type="parTrans" cxnId="{3D6E691B-69BD-4F4F-AA00-78AB8ACC0252}">
      <dgm:prSet/>
      <dgm:spPr/>
      <dgm:t>
        <a:bodyPr/>
        <a:lstStyle/>
        <a:p>
          <a:endParaRPr lang="en-US"/>
        </a:p>
      </dgm:t>
    </dgm:pt>
    <dgm:pt modelId="{2E9AA1D9-BD27-45EC-8BBA-136C4DC9DDC8}" type="sibTrans" cxnId="{3D6E691B-69BD-4F4F-AA00-78AB8ACC0252}">
      <dgm:prSet custT="1"/>
      <dgm:spPr/>
      <dgm:t>
        <a:bodyPr/>
        <a:lstStyle/>
        <a:p>
          <a:pPr algn="ctr"/>
          <a:r>
            <a:rPr lang="fa-IR" sz="2000" dirty="0">
              <a:cs typeface="B Mitra" panose="00000400000000000000" pitchFamily="2" charset="-78"/>
            </a:rPr>
            <a:t>52</a:t>
          </a:r>
          <a:endParaRPr lang="en-US" sz="2000" dirty="0">
            <a:cs typeface="B Mitra" panose="00000400000000000000" pitchFamily="2" charset="-78"/>
          </a:endParaRPr>
        </a:p>
      </dgm:t>
    </dgm:pt>
    <dgm:pt modelId="{F5F8340D-AEA4-4D96-B313-59B6608061BA}">
      <dgm:prSet custT="1"/>
      <dgm:spPr/>
      <dgm:t>
        <a:bodyPr/>
        <a:lstStyle/>
        <a:p>
          <a:r>
            <a:rPr lang="ar-SA" sz="1600" dirty="0">
              <a:cs typeface="B Titr" panose="00000700000000000000" pitchFamily="2" charset="-78"/>
            </a:rPr>
            <a:t>پس از 42 روز بعد از زایمان</a:t>
          </a:r>
          <a:endParaRPr lang="en-US" sz="1600" dirty="0">
            <a:cs typeface="B Titr" panose="00000700000000000000" pitchFamily="2" charset="-78"/>
          </a:endParaRPr>
        </a:p>
      </dgm:t>
    </dgm:pt>
    <dgm:pt modelId="{BA5A4280-3719-428E-945B-F17E37CB834C}" type="parTrans" cxnId="{B11B7172-6B00-4F48-843A-EF8462D3CF88}">
      <dgm:prSet/>
      <dgm:spPr/>
      <dgm:t>
        <a:bodyPr/>
        <a:lstStyle/>
        <a:p>
          <a:endParaRPr lang="en-US"/>
        </a:p>
      </dgm:t>
    </dgm:pt>
    <dgm:pt modelId="{859DE2B5-09FA-4675-AF68-2D543D552BFC}" type="sibTrans" cxnId="{B11B7172-6B00-4F48-843A-EF8462D3CF88}">
      <dgm:prSet custT="1"/>
      <dgm:spPr/>
      <dgm:t>
        <a:bodyPr/>
        <a:lstStyle/>
        <a:p>
          <a:pPr algn="ctr"/>
          <a:r>
            <a:rPr lang="fa-IR" sz="2000" dirty="0">
              <a:cs typeface="B Mitra" panose="00000400000000000000" pitchFamily="2" charset="-78"/>
            </a:rPr>
            <a:t>19</a:t>
          </a:r>
          <a:endParaRPr lang="en-US" sz="2000" dirty="0">
            <a:cs typeface="B Mitra" panose="00000400000000000000" pitchFamily="2" charset="-78"/>
          </a:endParaRPr>
        </a:p>
      </dgm:t>
    </dgm:pt>
    <dgm:pt modelId="{03045599-08F6-410D-B77A-C3C81EB2EADD}">
      <dgm:prSet/>
      <dgm:spPr/>
      <dgm:t>
        <a:bodyPr/>
        <a:lstStyle/>
        <a:p>
          <a:pPr rtl="1"/>
          <a:r>
            <a:rPr lang="ar-SA">
              <a:cs typeface="B Titr" panose="00000700000000000000" pitchFamily="2" charset="-78"/>
            </a:rPr>
            <a:t>عدم تطابق با تعریف</a:t>
          </a:r>
          <a:r>
            <a:rPr lang="en-US">
              <a:cs typeface="B Titr" panose="00000700000000000000" pitchFamily="2" charset="-78"/>
            </a:rPr>
            <a:t> WHO</a:t>
          </a:r>
        </a:p>
      </dgm:t>
    </dgm:pt>
    <dgm:pt modelId="{5D9B13C6-DF24-4E78-BDC8-86C1FABA3994}" type="parTrans" cxnId="{442E0F04-B493-4620-883B-E0DB992BA9BA}">
      <dgm:prSet/>
      <dgm:spPr/>
      <dgm:t>
        <a:bodyPr/>
        <a:lstStyle/>
        <a:p>
          <a:endParaRPr lang="en-US"/>
        </a:p>
      </dgm:t>
    </dgm:pt>
    <dgm:pt modelId="{84DDDE4E-AFAF-4E7C-B067-35ECB8F248DB}" type="sibTrans" cxnId="{442E0F04-B493-4620-883B-E0DB992BA9BA}">
      <dgm:prSet custT="1"/>
      <dgm:spPr/>
      <dgm:t>
        <a:bodyPr/>
        <a:lstStyle/>
        <a:p>
          <a:pPr algn="ctr"/>
          <a:r>
            <a:rPr lang="fa-IR" sz="2000" dirty="0">
              <a:cs typeface="B Mitra" panose="00000400000000000000" pitchFamily="2" charset="-78"/>
            </a:rPr>
            <a:t>10</a:t>
          </a:r>
          <a:endParaRPr lang="en-US" sz="2000" dirty="0">
            <a:cs typeface="B Mitra" panose="00000400000000000000" pitchFamily="2" charset="-78"/>
          </a:endParaRPr>
        </a:p>
      </dgm:t>
    </dgm:pt>
    <dgm:pt modelId="{C80CE0A2-3DA8-4EBF-8A04-0B50FC298420}" type="pres">
      <dgm:prSet presAssocID="{A12B4D53-43DD-4E17-B093-93E5BE4C0E9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976AD205-1B4A-42CD-9C3D-D5C4CA9FB243}" type="pres">
      <dgm:prSet presAssocID="{19E981D8-E783-443A-8072-6BEE2F5A64DD}" presName="hierRoot1" presStyleCnt="0">
        <dgm:presLayoutVars>
          <dgm:hierBranch val="init"/>
        </dgm:presLayoutVars>
      </dgm:prSet>
      <dgm:spPr/>
    </dgm:pt>
    <dgm:pt modelId="{139AF32A-C286-486D-BDC4-C3E148C17D2F}" type="pres">
      <dgm:prSet presAssocID="{19E981D8-E783-443A-8072-6BEE2F5A64DD}" presName="rootComposite1" presStyleCnt="0"/>
      <dgm:spPr/>
    </dgm:pt>
    <dgm:pt modelId="{EFE65254-1E6D-4D56-A367-249A3A1CCD79}" type="pres">
      <dgm:prSet presAssocID="{19E981D8-E783-443A-8072-6BEE2F5A64DD}" presName="rootText1" presStyleLbl="node0" presStyleIdx="0" presStyleCnt="1" custScaleX="209993" custLinFactNeighborX="405" custLinFactNeighborY="4625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71482528-0F88-4321-ACAA-25ADD270B6F8}" type="pres">
      <dgm:prSet presAssocID="{19E981D8-E783-443A-8072-6BEE2F5A64DD}" presName="titleText1" presStyleLbl="fgAcc0" presStyleIdx="0" presStyleCnt="1" custScaleY="130945" custLinFactNeighborX="-18888" custLinFactNeighborY="4192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E1303099-2215-46F0-814C-87E1F83C3A89}" type="pres">
      <dgm:prSet presAssocID="{19E981D8-E783-443A-8072-6BEE2F5A64DD}" presName="rootConnector1" presStyleLbl="node1" presStyleIdx="0" presStyleCnt="6"/>
      <dgm:spPr/>
      <dgm:t>
        <a:bodyPr/>
        <a:lstStyle/>
        <a:p>
          <a:endParaRPr lang="en-US"/>
        </a:p>
      </dgm:t>
    </dgm:pt>
    <dgm:pt modelId="{C68DA546-7E3B-43A2-8505-55021F032040}" type="pres">
      <dgm:prSet presAssocID="{19E981D8-E783-443A-8072-6BEE2F5A64DD}" presName="hierChild2" presStyleCnt="0"/>
      <dgm:spPr/>
    </dgm:pt>
    <dgm:pt modelId="{ABD11FF0-9460-4062-99F0-2A218D1D83E5}" type="pres">
      <dgm:prSet presAssocID="{19E981D8-E783-443A-8072-6BEE2F5A64DD}" presName="hierChild3" presStyleCnt="0"/>
      <dgm:spPr/>
    </dgm:pt>
    <dgm:pt modelId="{8578714B-16A4-4CF1-8CCB-36E58099B13D}" type="pres">
      <dgm:prSet presAssocID="{26ED8D44-BA35-411B-ADD4-01AD52E13A06}" presName="Name96" presStyleLbl="parChTrans1D2" presStyleIdx="0" presStyleCnt="2"/>
      <dgm:spPr/>
      <dgm:t>
        <a:bodyPr/>
        <a:lstStyle/>
        <a:p>
          <a:endParaRPr lang="en-US"/>
        </a:p>
      </dgm:t>
    </dgm:pt>
    <dgm:pt modelId="{7042AF22-5F20-4B46-9CF2-8FBCFB141B1E}" type="pres">
      <dgm:prSet presAssocID="{C53A0FB8-5084-4511-A825-8E313DEF669A}" presName="hierRoot3" presStyleCnt="0">
        <dgm:presLayoutVars>
          <dgm:hierBranch val="init"/>
        </dgm:presLayoutVars>
      </dgm:prSet>
      <dgm:spPr/>
    </dgm:pt>
    <dgm:pt modelId="{4F97DB0C-6B50-4964-823B-888F24EA9A65}" type="pres">
      <dgm:prSet presAssocID="{C53A0FB8-5084-4511-A825-8E313DEF669A}" presName="rootComposite3" presStyleCnt="0"/>
      <dgm:spPr/>
    </dgm:pt>
    <dgm:pt modelId="{CE3CBA73-6072-4E1A-8AC3-22B138A82B27}" type="pres">
      <dgm:prSet presAssocID="{C53A0FB8-5084-4511-A825-8E313DEF669A}" presName="rootText3" presStyleLbl="asst1" presStyleIdx="0" presStyleCnt="2" custScaleX="186124" custLinFactNeighborX="2135" custLinFactNeighborY="-4618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9F2894-0C12-43BE-8263-4D53C9F5D4AA}" type="pres">
      <dgm:prSet presAssocID="{C53A0FB8-5084-4511-A825-8E313DEF669A}" presName="titleText3" presStyleLbl="fgAcc2" presStyleIdx="0" presStyleCnt="2" custLinFactNeighborX="-6476" custLinFactNeighborY="-281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071EAE94-89C3-4320-B0C8-69F63769E942}" type="pres">
      <dgm:prSet presAssocID="{C53A0FB8-5084-4511-A825-8E313DEF669A}" presName="rootConnector3" presStyleLbl="asst1" presStyleIdx="0" presStyleCnt="2"/>
      <dgm:spPr/>
      <dgm:t>
        <a:bodyPr/>
        <a:lstStyle/>
        <a:p>
          <a:endParaRPr lang="en-US"/>
        </a:p>
      </dgm:t>
    </dgm:pt>
    <dgm:pt modelId="{7083B0AC-FF75-42F3-A4A9-904CADDAE2CD}" type="pres">
      <dgm:prSet presAssocID="{C53A0FB8-5084-4511-A825-8E313DEF669A}" presName="hierChild6" presStyleCnt="0"/>
      <dgm:spPr/>
    </dgm:pt>
    <dgm:pt modelId="{B05A594F-D031-4FED-8CB8-500FEB8DBF5B}" type="pres">
      <dgm:prSet presAssocID="{5D9B13C6-DF24-4E78-BDC8-86C1FABA3994}" presName="Name37" presStyleLbl="parChTrans1D3" presStyleIdx="0" presStyleCnt="6"/>
      <dgm:spPr/>
      <dgm:t>
        <a:bodyPr/>
        <a:lstStyle/>
        <a:p>
          <a:endParaRPr lang="en-US"/>
        </a:p>
      </dgm:t>
    </dgm:pt>
    <dgm:pt modelId="{BECD0B5C-DAFE-4075-A5EF-DC000DADB51B}" type="pres">
      <dgm:prSet presAssocID="{03045599-08F6-410D-B77A-C3C81EB2EADD}" presName="hierRoot2" presStyleCnt="0">
        <dgm:presLayoutVars>
          <dgm:hierBranch val="init"/>
        </dgm:presLayoutVars>
      </dgm:prSet>
      <dgm:spPr/>
    </dgm:pt>
    <dgm:pt modelId="{472153EE-EFAB-4590-9AB7-77603A3F4BEB}" type="pres">
      <dgm:prSet presAssocID="{03045599-08F6-410D-B77A-C3C81EB2EADD}" presName="rootComposite" presStyleCnt="0"/>
      <dgm:spPr/>
    </dgm:pt>
    <dgm:pt modelId="{23D19D9B-169B-462D-9B1F-9C01910BF0CE}" type="pres">
      <dgm:prSet presAssocID="{03045599-08F6-410D-B77A-C3C81EB2EADD}" presName="rootText" presStyleLbl="node1" presStyleIdx="0" presStyleCnt="6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71173B7-2EBC-4BE9-9B9F-97AFA4038454}" type="pres">
      <dgm:prSet presAssocID="{03045599-08F6-410D-B77A-C3C81EB2EADD}" presName="titleText2" presStyleLbl="fgAcc1" presStyleIdx="0" presStyleCnt="6" custLinFactNeighborX="-14828" custLinFactNeighborY="34365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16E8C86-1136-4924-A4D3-79032456120D}" type="pres">
      <dgm:prSet presAssocID="{03045599-08F6-410D-B77A-C3C81EB2EADD}" presName="rootConnector" presStyleLbl="node3" presStyleIdx="0" presStyleCnt="0"/>
      <dgm:spPr/>
      <dgm:t>
        <a:bodyPr/>
        <a:lstStyle/>
        <a:p>
          <a:endParaRPr lang="en-US"/>
        </a:p>
      </dgm:t>
    </dgm:pt>
    <dgm:pt modelId="{906809EB-4765-47E8-931A-15ADC99A6C8E}" type="pres">
      <dgm:prSet presAssocID="{03045599-08F6-410D-B77A-C3C81EB2EADD}" presName="hierChild4" presStyleCnt="0"/>
      <dgm:spPr/>
    </dgm:pt>
    <dgm:pt modelId="{D6DC180B-29B2-4C95-B561-DBA5D1E29BE0}" type="pres">
      <dgm:prSet presAssocID="{03045599-08F6-410D-B77A-C3C81EB2EADD}" presName="hierChild5" presStyleCnt="0"/>
      <dgm:spPr/>
    </dgm:pt>
    <dgm:pt modelId="{A589A298-B204-4B1B-A8E9-3F94C0C2FD3A}" type="pres">
      <dgm:prSet presAssocID="{BA5A4280-3719-428E-945B-F17E37CB834C}" presName="Name37" presStyleLbl="parChTrans1D3" presStyleIdx="1" presStyleCnt="6"/>
      <dgm:spPr/>
      <dgm:t>
        <a:bodyPr/>
        <a:lstStyle/>
        <a:p>
          <a:endParaRPr lang="en-US"/>
        </a:p>
      </dgm:t>
    </dgm:pt>
    <dgm:pt modelId="{2CE9A290-8980-4DB0-AD10-DE927E931D71}" type="pres">
      <dgm:prSet presAssocID="{F5F8340D-AEA4-4D96-B313-59B6608061BA}" presName="hierRoot2" presStyleCnt="0">
        <dgm:presLayoutVars>
          <dgm:hierBranch val="init"/>
        </dgm:presLayoutVars>
      </dgm:prSet>
      <dgm:spPr/>
    </dgm:pt>
    <dgm:pt modelId="{9A274D1F-5382-4F85-A16F-D07E18830F1A}" type="pres">
      <dgm:prSet presAssocID="{F5F8340D-AEA4-4D96-B313-59B6608061BA}" presName="rootComposite" presStyleCnt="0"/>
      <dgm:spPr/>
    </dgm:pt>
    <dgm:pt modelId="{54016AB7-0510-4751-906C-6E434DC38E98}" type="pres">
      <dgm:prSet presAssocID="{F5F8340D-AEA4-4D96-B313-59B6608061BA}" presName="rootText" presStyleLbl="node1" presStyleIdx="1" presStyleCnt="6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8C79E5E9-E21B-4BC0-896F-24C74148A28F}" type="pres">
      <dgm:prSet presAssocID="{F5F8340D-AEA4-4D96-B313-59B6608061BA}" presName="titleText2" presStyleLbl="fgAcc1" presStyleIdx="1" presStyleCnt="6" custLinFactNeighborX="-11533" custLinFactNeighborY="3007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42E8AC2-76E9-42B9-A46F-2E2CC2FD2445}" type="pres">
      <dgm:prSet presAssocID="{F5F8340D-AEA4-4D96-B313-59B6608061BA}" presName="rootConnector" presStyleLbl="node3" presStyleIdx="0" presStyleCnt="0"/>
      <dgm:spPr/>
      <dgm:t>
        <a:bodyPr/>
        <a:lstStyle/>
        <a:p>
          <a:endParaRPr lang="en-US"/>
        </a:p>
      </dgm:t>
    </dgm:pt>
    <dgm:pt modelId="{D0ACFDE4-069E-4D56-8A2C-475AEAF1F09D}" type="pres">
      <dgm:prSet presAssocID="{F5F8340D-AEA4-4D96-B313-59B6608061BA}" presName="hierChild4" presStyleCnt="0"/>
      <dgm:spPr/>
    </dgm:pt>
    <dgm:pt modelId="{AF1E7D1F-8AA6-497A-958E-EB42C7704567}" type="pres">
      <dgm:prSet presAssocID="{F5F8340D-AEA4-4D96-B313-59B6608061BA}" presName="hierChild5" presStyleCnt="0"/>
      <dgm:spPr/>
    </dgm:pt>
    <dgm:pt modelId="{9C5EF11B-8406-42C0-9B2C-96FCD13E8516}" type="pres">
      <dgm:prSet presAssocID="{696F12F3-77DE-4DD8-9E5F-0A93B16CDF39}" presName="Name37" presStyleLbl="parChTrans1D3" presStyleIdx="2" presStyleCnt="6"/>
      <dgm:spPr/>
      <dgm:t>
        <a:bodyPr/>
        <a:lstStyle/>
        <a:p>
          <a:endParaRPr lang="en-US"/>
        </a:p>
      </dgm:t>
    </dgm:pt>
    <dgm:pt modelId="{3D0BFB44-5573-4CB4-98DB-AE194F9A3746}" type="pres">
      <dgm:prSet presAssocID="{AAFDF72D-F0B7-4343-8E3D-74FF54EDB6C7}" presName="hierRoot2" presStyleCnt="0">
        <dgm:presLayoutVars>
          <dgm:hierBranch val="init"/>
        </dgm:presLayoutVars>
      </dgm:prSet>
      <dgm:spPr/>
    </dgm:pt>
    <dgm:pt modelId="{4B297A31-9736-4D7C-AF5B-E45F793897B5}" type="pres">
      <dgm:prSet presAssocID="{AAFDF72D-F0B7-4343-8E3D-74FF54EDB6C7}" presName="rootComposite" presStyleCnt="0"/>
      <dgm:spPr/>
    </dgm:pt>
    <dgm:pt modelId="{CE877EAF-CB40-4702-BB61-2C6D035C62C8}" type="pres">
      <dgm:prSet presAssocID="{AAFDF72D-F0B7-4343-8E3D-74FF54EDB6C7}" presName="rootText" presStyleLbl="node1" presStyleIdx="2" presStyleCnt="6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307B5B00-2C78-42CA-8AA4-C6FC720B3C1C}" type="pres">
      <dgm:prSet presAssocID="{AAFDF72D-F0B7-4343-8E3D-74FF54EDB6C7}" presName="titleText2" presStyleLbl="fgAcc1" presStyleIdx="2" presStyleCnt="6" custLinFactNeighborX="-9061" custLinFactNeighborY="1718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E776320A-9E23-4F9E-B79A-6F73237C0FD7}" type="pres">
      <dgm:prSet presAssocID="{AAFDF72D-F0B7-4343-8E3D-74FF54EDB6C7}" presName="rootConnector" presStyleLbl="node3" presStyleIdx="0" presStyleCnt="0"/>
      <dgm:spPr/>
      <dgm:t>
        <a:bodyPr/>
        <a:lstStyle/>
        <a:p>
          <a:endParaRPr lang="en-US"/>
        </a:p>
      </dgm:t>
    </dgm:pt>
    <dgm:pt modelId="{7210EA72-F82B-4CF6-99D1-6B6FBEAAA676}" type="pres">
      <dgm:prSet presAssocID="{AAFDF72D-F0B7-4343-8E3D-74FF54EDB6C7}" presName="hierChild4" presStyleCnt="0"/>
      <dgm:spPr/>
    </dgm:pt>
    <dgm:pt modelId="{F70E50F3-AE36-4909-8E5B-9ADF1521207F}" type="pres">
      <dgm:prSet presAssocID="{AAFDF72D-F0B7-4343-8E3D-74FF54EDB6C7}" presName="hierChild5" presStyleCnt="0"/>
      <dgm:spPr/>
    </dgm:pt>
    <dgm:pt modelId="{D27E3295-F906-480E-9A1E-54421ADA493E}" type="pres">
      <dgm:prSet presAssocID="{DB68AD13-AEC7-4712-A9BD-ACCD2671435A}" presName="Name37" presStyleLbl="parChTrans1D3" presStyleIdx="3" presStyleCnt="6"/>
      <dgm:spPr/>
      <dgm:t>
        <a:bodyPr/>
        <a:lstStyle/>
        <a:p>
          <a:endParaRPr lang="en-US"/>
        </a:p>
      </dgm:t>
    </dgm:pt>
    <dgm:pt modelId="{A36157F9-63A0-4B03-AE64-7725BF47C7F0}" type="pres">
      <dgm:prSet presAssocID="{A87E33B0-30A6-49B8-B082-EECAAA96E046}" presName="hierRoot2" presStyleCnt="0">
        <dgm:presLayoutVars>
          <dgm:hierBranch val="init"/>
        </dgm:presLayoutVars>
      </dgm:prSet>
      <dgm:spPr/>
    </dgm:pt>
    <dgm:pt modelId="{4FC8E0CE-20C5-45C0-B76C-5592BBAA50BF}" type="pres">
      <dgm:prSet presAssocID="{A87E33B0-30A6-49B8-B082-EECAAA96E046}" presName="rootComposite" presStyleCnt="0"/>
      <dgm:spPr/>
    </dgm:pt>
    <dgm:pt modelId="{E97A2E28-2220-4B9B-BFDF-CBC31DB6C4F0}" type="pres">
      <dgm:prSet presAssocID="{A87E33B0-30A6-49B8-B082-EECAAA96E046}" presName="rootText" presStyleLbl="node1" presStyleIdx="3" presStyleCnt="6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A6AEA298-F368-4EBF-BA7C-8BA46D45BFC1}" type="pres">
      <dgm:prSet presAssocID="{A87E33B0-30A6-49B8-B082-EECAAA96E046}" presName="titleText2" presStyleLbl="fgAcc1" presStyleIdx="3" presStyleCnt="6" custLinFactNeighborX="-9885" custLinFactNeighborY="4296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544EB7C-FC43-401C-84B1-9921BB56308C}" type="pres">
      <dgm:prSet presAssocID="{A87E33B0-30A6-49B8-B082-EECAAA96E046}" presName="rootConnector" presStyleLbl="node3" presStyleIdx="0" presStyleCnt="0"/>
      <dgm:spPr/>
      <dgm:t>
        <a:bodyPr/>
        <a:lstStyle/>
        <a:p>
          <a:endParaRPr lang="en-US"/>
        </a:p>
      </dgm:t>
    </dgm:pt>
    <dgm:pt modelId="{1218DFAE-13C3-491E-9898-AA945211F23C}" type="pres">
      <dgm:prSet presAssocID="{A87E33B0-30A6-49B8-B082-EECAAA96E046}" presName="hierChild4" presStyleCnt="0"/>
      <dgm:spPr/>
    </dgm:pt>
    <dgm:pt modelId="{7A2609B0-AF84-4BA8-9D68-6ACB46099B6D}" type="pres">
      <dgm:prSet presAssocID="{A87E33B0-30A6-49B8-B082-EECAAA96E046}" presName="hierChild5" presStyleCnt="0"/>
      <dgm:spPr/>
    </dgm:pt>
    <dgm:pt modelId="{2EBCF635-DAD9-4345-B8F2-04E3A0781610}" type="pres">
      <dgm:prSet presAssocID="{C53A0FB8-5084-4511-A825-8E313DEF669A}" presName="hierChild7" presStyleCnt="0"/>
      <dgm:spPr/>
    </dgm:pt>
    <dgm:pt modelId="{D8408D97-8D00-4CBF-9A37-CBEA32D2C5C0}" type="pres">
      <dgm:prSet presAssocID="{AFF0B101-0FCC-4C63-8E5B-4BB56209C133}" presName="Name96" presStyleLbl="parChTrans1D2" presStyleIdx="1" presStyleCnt="2"/>
      <dgm:spPr/>
      <dgm:t>
        <a:bodyPr/>
        <a:lstStyle/>
        <a:p>
          <a:endParaRPr lang="en-US"/>
        </a:p>
      </dgm:t>
    </dgm:pt>
    <dgm:pt modelId="{B10F4126-C9AA-46FC-BC73-D940224EBB56}" type="pres">
      <dgm:prSet presAssocID="{F074CF1B-6593-470D-A012-38AA7EB89C1F}" presName="hierRoot3" presStyleCnt="0">
        <dgm:presLayoutVars>
          <dgm:hierBranch val="init"/>
        </dgm:presLayoutVars>
      </dgm:prSet>
      <dgm:spPr/>
    </dgm:pt>
    <dgm:pt modelId="{F531AADF-F8B8-409B-AA29-928957C3C634}" type="pres">
      <dgm:prSet presAssocID="{F074CF1B-6593-470D-A012-38AA7EB89C1F}" presName="rootComposite3" presStyleCnt="0"/>
      <dgm:spPr/>
    </dgm:pt>
    <dgm:pt modelId="{BFF9F382-2799-44FD-A099-DAA57CBF32F6}" type="pres">
      <dgm:prSet presAssocID="{F074CF1B-6593-470D-A012-38AA7EB89C1F}" presName="rootText3" presStyleLbl="asst1" presStyleIdx="1" presStyleCnt="2" custScaleX="172106" custLinFactNeighborX="-958" custLinFactNeighborY="-647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89F73A9-F0EC-4A8E-9424-52ADD692ACA4}" type="pres">
      <dgm:prSet presAssocID="{F074CF1B-6593-470D-A012-38AA7EB89C1F}" presName="titleText3" presStyleLbl="fgAcc2" presStyleIdx="1" presStyleCnt="2" custLinFactNeighborX="-11857" custLinFactNeighborY="-11257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4CFE3D0A-E4B5-4CED-B2E8-B368781AA6DE}" type="pres">
      <dgm:prSet presAssocID="{F074CF1B-6593-470D-A012-38AA7EB89C1F}" presName="rootConnector3" presStyleLbl="asst1" presStyleIdx="1" presStyleCnt="2"/>
      <dgm:spPr/>
      <dgm:t>
        <a:bodyPr/>
        <a:lstStyle/>
        <a:p>
          <a:endParaRPr lang="en-US"/>
        </a:p>
      </dgm:t>
    </dgm:pt>
    <dgm:pt modelId="{7DA6C728-367D-4CCA-B733-3B299E32003C}" type="pres">
      <dgm:prSet presAssocID="{F074CF1B-6593-470D-A012-38AA7EB89C1F}" presName="hierChild6" presStyleCnt="0"/>
      <dgm:spPr/>
    </dgm:pt>
    <dgm:pt modelId="{EEEBC333-C672-42EC-802E-8D99F7E28EBC}" type="pres">
      <dgm:prSet presAssocID="{783C6687-C84B-491A-B4F3-81269D87C5EE}" presName="Name37" presStyleLbl="parChTrans1D3" presStyleIdx="4" presStyleCnt="6"/>
      <dgm:spPr/>
      <dgm:t>
        <a:bodyPr/>
        <a:lstStyle/>
        <a:p>
          <a:endParaRPr lang="en-US"/>
        </a:p>
      </dgm:t>
    </dgm:pt>
    <dgm:pt modelId="{ECA28A0C-6D84-4D89-825F-D83119B37927}" type="pres">
      <dgm:prSet presAssocID="{81F2AEB5-CF4C-4F80-9558-DEC308294800}" presName="hierRoot2" presStyleCnt="0">
        <dgm:presLayoutVars>
          <dgm:hierBranch val="init"/>
        </dgm:presLayoutVars>
      </dgm:prSet>
      <dgm:spPr/>
    </dgm:pt>
    <dgm:pt modelId="{CC3FB4E1-76E6-4D29-82E3-E932D74AA255}" type="pres">
      <dgm:prSet presAssocID="{81F2AEB5-CF4C-4F80-9558-DEC308294800}" presName="rootComposite" presStyleCnt="0"/>
      <dgm:spPr/>
    </dgm:pt>
    <dgm:pt modelId="{6FC5EACB-1232-456F-B226-345F7E58DD0C}" type="pres">
      <dgm:prSet presAssocID="{81F2AEB5-CF4C-4F80-9558-DEC308294800}" presName="rootText" presStyleLbl="node1" presStyleIdx="4" presStyleCnt="6" custLinFactNeighborX="32285" custLinFactNeighborY="-8418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BC1FB47D-DF36-47E9-89C9-FE6F4B6BAB52}" type="pres">
      <dgm:prSet presAssocID="{81F2AEB5-CF4C-4F80-9558-DEC308294800}" presName="titleText2" presStyleLbl="fgAcc1" presStyleIdx="4" presStyleCnt="6" custLinFactNeighborX="22298" custLinFactNeighborY="-485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6F0A19F9-FB44-4D6B-BB9E-EDDA6631BD2F}" type="pres">
      <dgm:prSet presAssocID="{81F2AEB5-CF4C-4F80-9558-DEC308294800}" presName="rootConnector" presStyleLbl="node3" presStyleIdx="0" presStyleCnt="0"/>
      <dgm:spPr/>
      <dgm:t>
        <a:bodyPr/>
        <a:lstStyle/>
        <a:p>
          <a:endParaRPr lang="en-US"/>
        </a:p>
      </dgm:t>
    </dgm:pt>
    <dgm:pt modelId="{DD8CC336-9699-4FB6-81EF-BD0A2A4BD954}" type="pres">
      <dgm:prSet presAssocID="{81F2AEB5-CF4C-4F80-9558-DEC308294800}" presName="hierChild4" presStyleCnt="0"/>
      <dgm:spPr/>
    </dgm:pt>
    <dgm:pt modelId="{E36BD2E8-DE66-48D4-81B3-82E62CA78840}" type="pres">
      <dgm:prSet presAssocID="{81F2AEB5-CF4C-4F80-9558-DEC308294800}" presName="hierChild5" presStyleCnt="0"/>
      <dgm:spPr/>
    </dgm:pt>
    <dgm:pt modelId="{1FB92FDC-B9CD-442F-8964-C9785B28C454}" type="pres">
      <dgm:prSet presAssocID="{A6076FD0-352E-4CF8-9726-57134AB62316}" presName="Name37" presStyleLbl="parChTrans1D3" presStyleIdx="5" presStyleCnt="6"/>
      <dgm:spPr/>
      <dgm:t>
        <a:bodyPr/>
        <a:lstStyle/>
        <a:p>
          <a:endParaRPr lang="en-US"/>
        </a:p>
      </dgm:t>
    </dgm:pt>
    <dgm:pt modelId="{CD47F2DB-305D-4402-B9C0-FE64220A9E5B}" type="pres">
      <dgm:prSet presAssocID="{21E4FA2E-0BD5-4C29-AE90-CAE192A5765D}" presName="hierRoot2" presStyleCnt="0">
        <dgm:presLayoutVars>
          <dgm:hierBranch val="init"/>
        </dgm:presLayoutVars>
      </dgm:prSet>
      <dgm:spPr/>
    </dgm:pt>
    <dgm:pt modelId="{44C620FE-276E-4A91-8210-6153E247EAE3}" type="pres">
      <dgm:prSet presAssocID="{21E4FA2E-0BD5-4C29-AE90-CAE192A5765D}" presName="rootComposite" presStyleCnt="0"/>
      <dgm:spPr/>
    </dgm:pt>
    <dgm:pt modelId="{447A6624-BD2D-4322-BA58-1990FCA41939}" type="pres">
      <dgm:prSet presAssocID="{21E4FA2E-0BD5-4C29-AE90-CAE192A5765D}" presName="rootText" presStyleLbl="node1" presStyleIdx="5" presStyleCnt="6" custLinFactNeighborX="48480" custLinFactNeighborY="-15900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53D9556E-4BEF-419E-A4F7-666BAB565E40}" type="pres">
      <dgm:prSet presAssocID="{21E4FA2E-0BD5-4C29-AE90-CAE192A5765D}" presName="titleText2" presStyleLbl="fgAcc1" presStyleIdx="5" presStyleCnt="6" custLinFactNeighborX="7747" custLinFactNeighborY="-17786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E6536ABD-1337-430C-A133-0F3625277D4C}" type="pres">
      <dgm:prSet presAssocID="{21E4FA2E-0BD5-4C29-AE90-CAE192A5765D}" presName="rootConnector" presStyleLbl="node3" presStyleIdx="0" presStyleCnt="0"/>
      <dgm:spPr/>
      <dgm:t>
        <a:bodyPr/>
        <a:lstStyle/>
        <a:p>
          <a:endParaRPr lang="en-US"/>
        </a:p>
      </dgm:t>
    </dgm:pt>
    <dgm:pt modelId="{299FEFCE-A4AF-4CB0-85D4-1FAD16C48DA9}" type="pres">
      <dgm:prSet presAssocID="{21E4FA2E-0BD5-4C29-AE90-CAE192A5765D}" presName="hierChild4" presStyleCnt="0"/>
      <dgm:spPr/>
    </dgm:pt>
    <dgm:pt modelId="{F3F44CAD-EBDC-4578-B104-5CFC6EE4E72C}" type="pres">
      <dgm:prSet presAssocID="{21E4FA2E-0BD5-4C29-AE90-CAE192A5765D}" presName="hierChild5" presStyleCnt="0"/>
      <dgm:spPr/>
    </dgm:pt>
    <dgm:pt modelId="{9F031EB7-1CD3-4952-956E-0A44D6B9B09D}" type="pres">
      <dgm:prSet presAssocID="{F074CF1B-6593-470D-A012-38AA7EB89C1F}" presName="hierChild7" presStyleCnt="0"/>
      <dgm:spPr/>
    </dgm:pt>
  </dgm:ptLst>
  <dgm:cxnLst>
    <dgm:cxn modelId="{A2B47E6D-CB70-49CB-BC5A-F2FF6367E0AD}" type="presOf" srcId="{AFF0B101-0FCC-4C63-8E5B-4BB56209C133}" destId="{D8408D97-8D00-4CBF-9A37-CBEA32D2C5C0}" srcOrd="0" destOrd="0" presId="urn:microsoft.com/office/officeart/2008/layout/NameandTitleOrganizationalChart"/>
    <dgm:cxn modelId="{80CD7D46-F7F7-4D03-8493-BA70B1BBE9EA}" type="presOf" srcId="{03045599-08F6-410D-B77A-C3C81EB2EADD}" destId="{23D19D9B-169B-462D-9B1F-9C01910BF0CE}" srcOrd="0" destOrd="0" presId="urn:microsoft.com/office/officeart/2008/layout/NameandTitleOrganizationalChart"/>
    <dgm:cxn modelId="{C989D565-A6A7-4958-9F92-4FA547F1EA76}" srcId="{F074CF1B-6593-470D-A012-38AA7EB89C1F}" destId="{21E4FA2E-0BD5-4C29-AE90-CAE192A5765D}" srcOrd="1" destOrd="0" parTransId="{A6076FD0-352E-4CF8-9726-57134AB62316}" sibTransId="{5D41D67E-9F35-46ED-B399-881E3F491D77}"/>
    <dgm:cxn modelId="{55A17B27-336C-40EB-82A4-4818D9C6C75D}" type="presOf" srcId="{81F2AEB5-CF4C-4F80-9558-DEC308294800}" destId="{6FC5EACB-1232-456F-B226-345F7E58DD0C}" srcOrd="0" destOrd="0" presId="urn:microsoft.com/office/officeart/2008/layout/NameandTitleOrganizationalChart"/>
    <dgm:cxn modelId="{1EE45BAB-A888-4724-9837-E6724ED6DB95}" type="presOf" srcId="{26ED8D44-BA35-411B-ADD4-01AD52E13A06}" destId="{8578714B-16A4-4CF1-8CCB-36E58099B13D}" srcOrd="0" destOrd="0" presId="urn:microsoft.com/office/officeart/2008/layout/NameandTitleOrganizationalChart"/>
    <dgm:cxn modelId="{9ADBE9A2-4386-4431-93C3-FE163D3251AC}" srcId="{A12B4D53-43DD-4E17-B093-93E5BE4C0E93}" destId="{19E981D8-E783-443A-8072-6BEE2F5A64DD}" srcOrd="0" destOrd="0" parTransId="{E3273035-A6D9-4450-8E53-D0D52588C149}" sibTransId="{827B8C59-6B6E-4B9C-9E19-716E5636B38B}"/>
    <dgm:cxn modelId="{806EEA95-88F3-4BC8-BEB3-EC1E6F57084C}" type="presOf" srcId="{696F12F3-77DE-4DD8-9E5F-0A93B16CDF39}" destId="{9C5EF11B-8406-42C0-9B2C-96FCD13E8516}" srcOrd="0" destOrd="0" presId="urn:microsoft.com/office/officeart/2008/layout/NameandTitleOrganizationalChart"/>
    <dgm:cxn modelId="{CEB5B79F-C499-4396-B43C-02A5682C395D}" type="presOf" srcId="{19E981D8-E783-443A-8072-6BEE2F5A64DD}" destId="{E1303099-2215-46F0-814C-87E1F83C3A89}" srcOrd="1" destOrd="0" presId="urn:microsoft.com/office/officeart/2008/layout/NameandTitleOrganizationalChart"/>
    <dgm:cxn modelId="{2E03142B-5D28-4794-A9E3-B93796A8EA74}" type="presOf" srcId="{F5F8340D-AEA4-4D96-B313-59B6608061BA}" destId="{942E8AC2-76E9-42B9-A46F-2E2CC2FD2445}" srcOrd="1" destOrd="0" presId="urn:microsoft.com/office/officeart/2008/layout/NameandTitleOrganizationalChart"/>
    <dgm:cxn modelId="{7D6B43CF-EB99-448D-9CA1-F22ECC1B06D5}" type="presOf" srcId="{A87E33B0-30A6-49B8-B082-EECAAA96E046}" destId="{E97A2E28-2220-4B9B-BFDF-CBC31DB6C4F0}" srcOrd="0" destOrd="0" presId="urn:microsoft.com/office/officeart/2008/layout/NameandTitleOrganizationalChart"/>
    <dgm:cxn modelId="{CC3747DC-669D-4C2C-A73A-F16F167DB6EE}" type="presOf" srcId="{5D41D67E-9F35-46ED-B399-881E3F491D77}" destId="{53D9556E-4BEF-419E-A4F7-666BAB565E40}" srcOrd="0" destOrd="0" presId="urn:microsoft.com/office/officeart/2008/layout/NameandTitleOrganizationalChart"/>
    <dgm:cxn modelId="{1CAFAF32-CFA9-4358-BC9F-9DF29DD9B07A}" type="presOf" srcId="{ACE3A846-B5E5-4472-B0EE-17A063E24620}" destId="{989F73A9-F0EC-4A8E-9424-52ADD692ACA4}" srcOrd="0" destOrd="0" presId="urn:microsoft.com/office/officeart/2008/layout/NameandTitleOrganizationalChart"/>
    <dgm:cxn modelId="{9EB7224C-419B-4B72-BC47-C71D5F24AD01}" type="presOf" srcId="{03045599-08F6-410D-B77A-C3C81EB2EADD}" destId="{B16E8C86-1136-4924-A4D3-79032456120D}" srcOrd="1" destOrd="0" presId="urn:microsoft.com/office/officeart/2008/layout/NameandTitleOrganizationalChart"/>
    <dgm:cxn modelId="{93DD528D-0CA9-453D-B9CD-E67C929EFE95}" type="presOf" srcId="{783C6687-C84B-491A-B4F3-81269D87C5EE}" destId="{EEEBC333-C672-42EC-802E-8D99F7E28EBC}" srcOrd="0" destOrd="0" presId="urn:microsoft.com/office/officeart/2008/layout/NameandTitleOrganizationalChart"/>
    <dgm:cxn modelId="{AA9066A3-3955-403A-8D1B-863FD2DAE47A}" type="presOf" srcId="{A12B4D53-43DD-4E17-B093-93E5BE4C0E93}" destId="{C80CE0A2-3DA8-4EBF-8A04-0B50FC298420}" srcOrd="0" destOrd="0" presId="urn:microsoft.com/office/officeart/2008/layout/NameandTitleOrganizationalChart"/>
    <dgm:cxn modelId="{0E498966-8E09-4BDF-AC3B-74446F0DCBE7}" type="presOf" srcId="{C2D3E49D-91B2-4BF8-B0A0-5AC7FA566BAA}" destId="{A6AEA298-F368-4EBF-BA7C-8BA46D45BFC1}" srcOrd="0" destOrd="0" presId="urn:microsoft.com/office/officeart/2008/layout/NameandTitleOrganizationalChart"/>
    <dgm:cxn modelId="{E216E4BB-67B4-494D-8EBB-66E0C293A44D}" type="presOf" srcId="{2E9AA1D9-BD27-45EC-8BBA-136C4DC9DDC8}" destId="{307B5B00-2C78-42CA-8AA4-C6FC720B3C1C}" srcOrd="0" destOrd="0" presId="urn:microsoft.com/office/officeart/2008/layout/NameandTitleOrganizationalChart"/>
    <dgm:cxn modelId="{4FA56479-F315-427A-AA37-2CE188EA571D}" type="presOf" srcId="{859DE2B5-09FA-4675-AF68-2D543D552BFC}" destId="{8C79E5E9-E21B-4BC0-896F-24C74148A28F}" srcOrd="0" destOrd="0" presId="urn:microsoft.com/office/officeart/2008/layout/NameandTitleOrganizationalChart"/>
    <dgm:cxn modelId="{4DE2F333-8719-424A-8AB1-0A9F35DE3169}" type="presOf" srcId="{8A830553-E5D7-426C-AE2F-290C5BDB8FCB}" destId="{BC1FB47D-DF36-47E9-89C9-FE6F4B6BAB52}" srcOrd="0" destOrd="0" presId="urn:microsoft.com/office/officeart/2008/layout/NameandTitleOrganizationalChart"/>
    <dgm:cxn modelId="{9651C4D9-3AC6-4DE7-A140-9687C24307A1}" type="presOf" srcId="{A87E33B0-30A6-49B8-B082-EECAAA96E046}" destId="{B544EB7C-FC43-401C-84B1-9921BB56308C}" srcOrd="1" destOrd="0" presId="urn:microsoft.com/office/officeart/2008/layout/NameandTitleOrganizationalChart"/>
    <dgm:cxn modelId="{9CAAB534-6935-4E39-9D70-D11FFFD555B8}" type="presOf" srcId="{AAFDF72D-F0B7-4343-8E3D-74FF54EDB6C7}" destId="{E776320A-9E23-4F9E-B79A-6F73237C0FD7}" srcOrd="1" destOrd="0" presId="urn:microsoft.com/office/officeart/2008/layout/NameandTitleOrganizationalChart"/>
    <dgm:cxn modelId="{4016E4F0-2118-4B42-AF41-49C7FA56BC15}" srcId="{C53A0FB8-5084-4511-A825-8E313DEF669A}" destId="{A87E33B0-30A6-49B8-B082-EECAAA96E046}" srcOrd="3" destOrd="0" parTransId="{DB68AD13-AEC7-4712-A9BD-ACCD2671435A}" sibTransId="{C2D3E49D-91B2-4BF8-B0A0-5AC7FA566BAA}"/>
    <dgm:cxn modelId="{3D6E691B-69BD-4F4F-AA00-78AB8ACC0252}" srcId="{C53A0FB8-5084-4511-A825-8E313DEF669A}" destId="{AAFDF72D-F0B7-4343-8E3D-74FF54EDB6C7}" srcOrd="2" destOrd="0" parTransId="{696F12F3-77DE-4DD8-9E5F-0A93B16CDF39}" sibTransId="{2E9AA1D9-BD27-45EC-8BBA-136C4DC9DDC8}"/>
    <dgm:cxn modelId="{B65E0ED7-4399-48D7-95D5-E156BE2FB72B}" type="presOf" srcId="{5D9B13C6-DF24-4E78-BDC8-86C1FABA3994}" destId="{B05A594F-D031-4FED-8CB8-500FEB8DBF5B}" srcOrd="0" destOrd="0" presId="urn:microsoft.com/office/officeart/2008/layout/NameandTitleOrganizationalChart"/>
    <dgm:cxn modelId="{754B263B-1130-4908-BD33-4075075BF609}" srcId="{F074CF1B-6593-470D-A012-38AA7EB89C1F}" destId="{81F2AEB5-CF4C-4F80-9558-DEC308294800}" srcOrd="0" destOrd="0" parTransId="{783C6687-C84B-491A-B4F3-81269D87C5EE}" sibTransId="{8A830553-E5D7-426C-AE2F-290C5BDB8FCB}"/>
    <dgm:cxn modelId="{049BCD37-1692-4120-B7D1-AA48EEB79830}" type="presOf" srcId="{C53A0FB8-5084-4511-A825-8E313DEF669A}" destId="{071EAE94-89C3-4320-B0C8-69F63769E942}" srcOrd="1" destOrd="0" presId="urn:microsoft.com/office/officeart/2008/layout/NameandTitleOrganizationalChart"/>
    <dgm:cxn modelId="{3521ED5F-BBBB-4430-BCAA-03A0FD26CB8A}" type="presOf" srcId="{84DDDE4E-AFAF-4E7C-B067-35ECB8F248DB}" destId="{671173B7-2EBC-4BE9-9B9F-97AFA4038454}" srcOrd="0" destOrd="0" presId="urn:microsoft.com/office/officeart/2008/layout/NameandTitleOrganizationalChart"/>
    <dgm:cxn modelId="{3E7ABE61-A64A-41DD-92B9-0D348FE72107}" type="presOf" srcId="{F074CF1B-6593-470D-A012-38AA7EB89C1F}" destId="{BFF9F382-2799-44FD-A099-DAA57CBF32F6}" srcOrd="0" destOrd="0" presId="urn:microsoft.com/office/officeart/2008/layout/NameandTitleOrganizationalChart"/>
    <dgm:cxn modelId="{96749DC3-CE6C-4326-8A22-919D028992AD}" type="presOf" srcId="{827B8C59-6B6E-4B9C-9E19-716E5636B38B}" destId="{71482528-0F88-4321-ACAA-25ADD270B6F8}" srcOrd="0" destOrd="0" presId="urn:microsoft.com/office/officeart/2008/layout/NameandTitleOrganizationalChart"/>
    <dgm:cxn modelId="{442E0F04-B493-4620-883B-E0DB992BA9BA}" srcId="{C53A0FB8-5084-4511-A825-8E313DEF669A}" destId="{03045599-08F6-410D-B77A-C3C81EB2EADD}" srcOrd="0" destOrd="0" parTransId="{5D9B13C6-DF24-4E78-BDC8-86C1FABA3994}" sibTransId="{84DDDE4E-AFAF-4E7C-B067-35ECB8F248DB}"/>
    <dgm:cxn modelId="{E24C77F3-188B-4DAD-9DEF-41E1EAEF54E3}" type="presOf" srcId="{81F2AEB5-CF4C-4F80-9558-DEC308294800}" destId="{6F0A19F9-FB44-4D6B-BB9E-EDDA6631BD2F}" srcOrd="1" destOrd="0" presId="urn:microsoft.com/office/officeart/2008/layout/NameandTitleOrganizationalChart"/>
    <dgm:cxn modelId="{2ED61365-AEFE-4DA9-8073-30740D7EE8A2}" type="presOf" srcId="{F5F8340D-AEA4-4D96-B313-59B6608061BA}" destId="{54016AB7-0510-4751-906C-6E434DC38E98}" srcOrd="0" destOrd="0" presId="urn:microsoft.com/office/officeart/2008/layout/NameandTitleOrganizationalChart"/>
    <dgm:cxn modelId="{626A2492-A76E-4CB2-9C4D-744EA4911614}" type="presOf" srcId="{F074CF1B-6593-470D-A012-38AA7EB89C1F}" destId="{4CFE3D0A-E4B5-4CED-B2E8-B368781AA6DE}" srcOrd="1" destOrd="0" presId="urn:microsoft.com/office/officeart/2008/layout/NameandTitleOrganizationalChart"/>
    <dgm:cxn modelId="{D59F1D1F-FE6F-4AB9-B835-70E4CEA7483F}" srcId="{19E981D8-E783-443A-8072-6BEE2F5A64DD}" destId="{F074CF1B-6593-470D-A012-38AA7EB89C1F}" srcOrd="1" destOrd="0" parTransId="{AFF0B101-0FCC-4C63-8E5B-4BB56209C133}" sibTransId="{ACE3A846-B5E5-4472-B0EE-17A063E24620}"/>
    <dgm:cxn modelId="{A75C0B59-7B43-471C-8917-DCF874A8F3F8}" type="presOf" srcId="{19E981D8-E783-443A-8072-6BEE2F5A64DD}" destId="{EFE65254-1E6D-4D56-A367-249A3A1CCD79}" srcOrd="0" destOrd="0" presId="urn:microsoft.com/office/officeart/2008/layout/NameandTitleOrganizationalChart"/>
    <dgm:cxn modelId="{131B6E49-0FD4-418B-971A-5EA8C5C4E8CA}" type="presOf" srcId="{AAFDF72D-F0B7-4343-8E3D-74FF54EDB6C7}" destId="{CE877EAF-CB40-4702-BB61-2C6D035C62C8}" srcOrd="0" destOrd="0" presId="urn:microsoft.com/office/officeart/2008/layout/NameandTitleOrganizationalChart"/>
    <dgm:cxn modelId="{EB67E536-27EF-488D-9925-5F5533D62616}" type="presOf" srcId="{946E3B11-6CAF-46A9-A0F4-09A4591FF80A}" destId="{8D9F2894-0C12-43BE-8263-4D53C9F5D4AA}" srcOrd="0" destOrd="0" presId="urn:microsoft.com/office/officeart/2008/layout/NameandTitleOrganizationalChart"/>
    <dgm:cxn modelId="{743BAF03-E244-4FF0-BB66-561A8B4EFA78}" srcId="{19E981D8-E783-443A-8072-6BEE2F5A64DD}" destId="{C53A0FB8-5084-4511-A825-8E313DEF669A}" srcOrd="0" destOrd="0" parTransId="{26ED8D44-BA35-411B-ADD4-01AD52E13A06}" sibTransId="{946E3B11-6CAF-46A9-A0F4-09A4591FF80A}"/>
    <dgm:cxn modelId="{55377D92-0029-4346-8BB1-130EDEDB2EC6}" type="presOf" srcId="{21E4FA2E-0BD5-4C29-AE90-CAE192A5765D}" destId="{447A6624-BD2D-4322-BA58-1990FCA41939}" srcOrd="0" destOrd="0" presId="urn:microsoft.com/office/officeart/2008/layout/NameandTitleOrganizationalChart"/>
    <dgm:cxn modelId="{8C54FE3B-6110-4AF1-B463-361A85E4CF4A}" type="presOf" srcId="{A6076FD0-352E-4CF8-9726-57134AB62316}" destId="{1FB92FDC-B9CD-442F-8964-C9785B28C454}" srcOrd="0" destOrd="0" presId="urn:microsoft.com/office/officeart/2008/layout/NameandTitleOrganizationalChart"/>
    <dgm:cxn modelId="{B4089997-75C6-4C1E-B0EE-AD4F6853812C}" type="presOf" srcId="{C53A0FB8-5084-4511-A825-8E313DEF669A}" destId="{CE3CBA73-6072-4E1A-8AC3-22B138A82B27}" srcOrd="0" destOrd="0" presId="urn:microsoft.com/office/officeart/2008/layout/NameandTitleOrganizationalChart"/>
    <dgm:cxn modelId="{B11B7172-6B00-4F48-843A-EF8462D3CF88}" srcId="{C53A0FB8-5084-4511-A825-8E313DEF669A}" destId="{F5F8340D-AEA4-4D96-B313-59B6608061BA}" srcOrd="1" destOrd="0" parTransId="{BA5A4280-3719-428E-945B-F17E37CB834C}" sibTransId="{859DE2B5-09FA-4675-AF68-2D543D552BFC}"/>
    <dgm:cxn modelId="{3D7C8464-3169-4373-B5FF-C2C9EEB3C224}" type="presOf" srcId="{BA5A4280-3719-428E-945B-F17E37CB834C}" destId="{A589A298-B204-4B1B-A8E9-3F94C0C2FD3A}" srcOrd="0" destOrd="0" presId="urn:microsoft.com/office/officeart/2008/layout/NameandTitleOrganizationalChart"/>
    <dgm:cxn modelId="{8DBF00C8-F532-41DE-8C84-B1B7540F2CAA}" type="presOf" srcId="{DB68AD13-AEC7-4712-A9BD-ACCD2671435A}" destId="{D27E3295-F906-480E-9A1E-54421ADA493E}" srcOrd="0" destOrd="0" presId="urn:microsoft.com/office/officeart/2008/layout/NameandTitleOrganizationalChart"/>
    <dgm:cxn modelId="{BF9EB081-0FE9-4A9C-A8CA-730FCD594FC3}" type="presOf" srcId="{21E4FA2E-0BD5-4C29-AE90-CAE192A5765D}" destId="{E6536ABD-1337-430C-A133-0F3625277D4C}" srcOrd="1" destOrd="0" presId="urn:microsoft.com/office/officeart/2008/layout/NameandTitleOrganizationalChart"/>
    <dgm:cxn modelId="{A03DD120-800E-4661-8914-484A3B864D1F}" type="presParOf" srcId="{C80CE0A2-3DA8-4EBF-8A04-0B50FC298420}" destId="{976AD205-1B4A-42CD-9C3D-D5C4CA9FB243}" srcOrd="0" destOrd="0" presId="urn:microsoft.com/office/officeart/2008/layout/NameandTitleOrganizationalChart"/>
    <dgm:cxn modelId="{0C4D36BE-72AF-4D7B-B2E1-CD2431BE85FB}" type="presParOf" srcId="{976AD205-1B4A-42CD-9C3D-D5C4CA9FB243}" destId="{139AF32A-C286-486D-BDC4-C3E148C17D2F}" srcOrd="0" destOrd="0" presId="urn:microsoft.com/office/officeart/2008/layout/NameandTitleOrganizationalChart"/>
    <dgm:cxn modelId="{DB7D71A7-D744-4FF1-956C-042A55CBFED6}" type="presParOf" srcId="{139AF32A-C286-486D-BDC4-C3E148C17D2F}" destId="{EFE65254-1E6D-4D56-A367-249A3A1CCD79}" srcOrd="0" destOrd="0" presId="urn:microsoft.com/office/officeart/2008/layout/NameandTitleOrganizationalChart"/>
    <dgm:cxn modelId="{0F2B6E69-472E-4EDA-8358-085BB977B4F3}" type="presParOf" srcId="{139AF32A-C286-486D-BDC4-C3E148C17D2F}" destId="{71482528-0F88-4321-ACAA-25ADD270B6F8}" srcOrd="1" destOrd="0" presId="urn:microsoft.com/office/officeart/2008/layout/NameandTitleOrganizationalChart"/>
    <dgm:cxn modelId="{7A445352-5C13-45B7-8A4F-A2EC97AE2869}" type="presParOf" srcId="{139AF32A-C286-486D-BDC4-C3E148C17D2F}" destId="{E1303099-2215-46F0-814C-87E1F83C3A89}" srcOrd="2" destOrd="0" presId="urn:microsoft.com/office/officeart/2008/layout/NameandTitleOrganizationalChart"/>
    <dgm:cxn modelId="{0F16B31D-DC52-441A-8E4A-FC95D2FCB172}" type="presParOf" srcId="{976AD205-1B4A-42CD-9C3D-D5C4CA9FB243}" destId="{C68DA546-7E3B-43A2-8505-55021F032040}" srcOrd="1" destOrd="0" presId="urn:microsoft.com/office/officeart/2008/layout/NameandTitleOrganizationalChart"/>
    <dgm:cxn modelId="{99EE8606-1745-4906-BC08-0B2D80591D8B}" type="presParOf" srcId="{976AD205-1B4A-42CD-9C3D-D5C4CA9FB243}" destId="{ABD11FF0-9460-4062-99F0-2A218D1D83E5}" srcOrd="2" destOrd="0" presId="urn:microsoft.com/office/officeart/2008/layout/NameandTitleOrganizationalChart"/>
    <dgm:cxn modelId="{A1447CA0-9C55-40BD-B12D-B396616C2D41}" type="presParOf" srcId="{ABD11FF0-9460-4062-99F0-2A218D1D83E5}" destId="{8578714B-16A4-4CF1-8CCB-36E58099B13D}" srcOrd="0" destOrd="0" presId="urn:microsoft.com/office/officeart/2008/layout/NameandTitleOrganizationalChart"/>
    <dgm:cxn modelId="{85E3F551-32C5-4EFB-97A7-E289448306F0}" type="presParOf" srcId="{ABD11FF0-9460-4062-99F0-2A218D1D83E5}" destId="{7042AF22-5F20-4B46-9CF2-8FBCFB141B1E}" srcOrd="1" destOrd="0" presId="urn:microsoft.com/office/officeart/2008/layout/NameandTitleOrganizationalChart"/>
    <dgm:cxn modelId="{20898F41-9767-4D06-B65A-590DE5B227ED}" type="presParOf" srcId="{7042AF22-5F20-4B46-9CF2-8FBCFB141B1E}" destId="{4F97DB0C-6B50-4964-823B-888F24EA9A65}" srcOrd="0" destOrd="0" presId="urn:microsoft.com/office/officeart/2008/layout/NameandTitleOrganizationalChart"/>
    <dgm:cxn modelId="{D1FC6012-F777-402F-9C1F-4E6D6DFCECD8}" type="presParOf" srcId="{4F97DB0C-6B50-4964-823B-888F24EA9A65}" destId="{CE3CBA73-6072-4E1A-8AC3-22B138A82B27}" srcOrd="0" destOrd="0" presId="urn:microsoft.com/office/officeart/2008/layout/NameandTitleOrganizationalChart"/>
    <dgm:cxn modelId="{55FB04F3-C654-42EE-9A6F-61DA2965FC16}" type="presParOf" srcId="{4F97DB0C-6B50-4964-823B-888F24EA9A65}" destId="{8D9F2894-0C12-43BE-8263-4D53C9F5D4AA}" srcOrd="1" destOrd="0" presId="urn:microsoft.com/office/officeart/2008/layout/NameandTitleOrganizationalChart"/>
    <dgm:cxn modelId="{79B2EF55-7413-4809-938B-F430C0243B27}" type="presParOf" srcId="{4F97DB0C-6B50-4964-823B-888F24EA9A65}" destId="{071EAE94-89C3-4320-B0C8-69F63769E942}" srcOrd="2" destOrd="0" presId="urn:microsoft.com/office/officeart/2008/layout/NameandTitleOrganizationalChart"/>
    <dgm:cxn modelId="{C4947C48-A7D6-4CB2-ABC6-87D08E342032}" type="presParOf" srcId="{7042AF22-5F20-4B46-9CF2-8FBCFB141B1E}" destId="{7083B0AC-FF75-42F3-A4A9-904CADDAE2CD}" srcOrd="1" destOrd="0" presId="urn:microsoft.com/office/officeart/2008/layout/NameandTitleOrganizationalChart"/>
    <dgm:cxn modelId="{912C7D07-1ED6-4B23-B932-BD1662C9A918}" type="presParOf" srcId="{7083B0AC-FF75-42F3-A4A9-904CADDAE2CD}" destId="{B05A594F-D031-4FED-8CB8-500FEB8DBF5B}" srcOrd="0" destOrd="0" presId="urn:microsoft.com/office/officeart/2008/layout/NameandTitleOrganizationalChart"/>
    <dgm:cxn modelId="{2D72DF75-6F58-439C-B241-C6845C506722}" type="presParOf" srcId="{7083B0AC-FF75-42F3-A4A9-904CADDAE2CD}" destId="{BECD0B5C-DAFE-4075-A5EF-DC000DADB51B}" srcOrd="1" destOrd="0" presId="urn:microsoft.com/office/officeart/2008/layout/NameandTitleOrganizationalChart"/>
    <dgm:cxn modelId="{F3B758B6-87FA-478B-9045-F2E27332E93B}" type="presParOf" srcId="{BECD0B5C-DAFE-4075-A5EF-DC000DADB51B}" destId="{472153EE-EFAB-4590-9AB7-77603A3F4BEB}" srcOrd="0" destOrd="0" presId="urn:microsoft.com/office/officeart/2008/layout/NameandTitleOrganizationalChart"/>
    <dgm:cxn modelId="{3F1CCA03-8735-49C0-B8B5-B336F84A1688}" type="presParOf" srcId="{472153EE-EFAB-4590-9AB7-77603A3F4BEB}" destId="{23D19D9B-169B-462D-9B1F-9C01910BF0CE}" srcOrd="0" destOrd="0" presId="urn:microsoft.com/office/officeart/2008/layout/NameandTitleOrganizationalChart"/>
    <dgm:cxn modelId="{C3DB329E-8152-4276-9512-8E69ED356F51}" type="presParOf" srcId="{472153EE-EFAB-4590-9AB7-77603A3F4BEB}" destId="{671173B7-2EBC-4BE9-9B9F-97AFA4038454}" srcOrd="1" destOrd="0" presId="urn:microsoft.com/office/officeart/2008/layout/NameandTitleOrganizationalChart"/>
    <dgm:cxn modelId="{98C6A8DE-A6DE-4AC5-A726-DA43393400F1}" type="presParOf" srcId="{472153EE-EFAB-4590-9AB7-77603A3F4BEB}" destId="{B16E8C86-1136-4924-A4D3-79032456120D}" srcOrd="2" destOrd="0" presId="urn:microsoft.com/office/officeart/2008/layout/NameandTitleOrganizationalChart"/>
    <dgm:cxn modelId="{737064FB-5B02-4600-BB2B-863B02066EC7}" type="presParOf" srcId="{BECD0B5C-DAFE-4075-A5EF-DC000DADB51B}" destId="{906809EB-4765-47E8-931A-15ADC99A6C8E}" srcOrd="1" destOrd="0" presId="urn:microsoft.com/office/officeart/2008/layout/NameandTitleOrganizationalChart"/>
    <dgm:cxn modelId="{3526B489-CCEB-48CA-A01F-87CCA46758AD}" type="presParOf" srcId="{BECD0B5C-DAFE-4075-A5EF-DC000DADB51B}" destId="{D6DC180B-29B2-4C95-B561-DBA5D1E29BE0}" srcOrd="2" destOrd="0" presId="urn:microsoft.com/office/officeart/2008/layout/NameandTitleOrganizationalChart"/>
    <dgm:cxn modelId="{0AF31EAE-F3AD-4306-B31B-AF570C7CD284}" type="presParOf" srcId="{7083B0AC-FF75-42F3-A4A9-904CADDAE2CD}" destId="{A589A298-B204-4B1B-A8E9-3F94C0C2FD3A}" srcOrd="2" destOrd="0" presId="urn:microsoft.com/office/officeart/2008/layout/NameandTitleOrganizationalChart"/>
    <dgm:cxn modelId="{250D0E70-19A5-4FAF-84EE-EA6BD1B2C733}" type="presParOf" srcId="{7083B0AC-FF75-42F3-A4A9-904CADDAE2CD}" destId="{2CE9A290-8980-4DB0-AD10-DE927E931D71}" srcOrd="3" destOrd="0" presId="urn:microsoft.com/office/officeart/2008/layout/NameandTitleOrganizationalChart"/>
    <dgm:cxn modelId="{CC289BCD-7F82-4FA7-8A7F-498E6D03A458}" type="presParOf" srcId="{2CE9A290-8980-4DB0-AD10-DE927E931D71}" destId="{9A274D1F-5382-4F85-A16F-D07E18830F1A}" srcOrd="0" destOrd="0" presId="urn:microsoft.com/office/officeart/2008/layout/NameandTitleOrganizationalChart"/>
    <dgm:cxn modelId="{2A37EE2E-7B7B-497C-B066-3EA30EB465B7}" type="presParOf" srcId="{9A274D1F-5382-4F85-A16F-D07E18830F1A}" destId="{54016AB7-0510-4751-906C-6E434DC38E98}" srcOrd="0" destOrd="0" presId="urn:microsoft.com/office/officeart/2008/layout/NameandTitleOrganizationalChart"/>
    <dgm:cxn modelId="{9444937C-9A06-4A3E-8C3B-D2DE0136F1A4}" type="presParOf" srcId="{9A274D1F-5382-4F85-A16F-D07E18830F1A}" destId="{8C79E5E9-E21B-4BC0-896F-24C74148A28F}" srcOrd="1" destOrd="0" presId="urn:microsoft.com/office/officeart/2008/layout/NameandTitleOrganizationalChart"/>
    <dgm:cxn modelId="{E3F50D05-0DA7-4E0A-8A4F-B1F9D325C954}" type="presParOf" srcId="{9A274D1F-5382-4F85-A16F-D07E18830F1A}" destId="{942E8AC2-76E9-42B9-A46F-2E2CC2FD2445}" srcOrd="2" destOrd="0" presId="urn:microsoft.com/office/officeart/2008/layout/NameandTitleOrganizationalChart"/>
    <dgm:cxn modelId="{00C32558-7F38-49E6-80B5-CF15D54C389E}" type="presParOf" srcId="{2CE9A290-8980-4DB0-AD10-DE927E931D71}" destId="{D0ACFDE4-069E-4D56-8A2C-475AEAF1F09D}" srcOrd="1" destOrd="0" presId="urn:microsoft.com/office/officeart/2008/layout/NameandTitleOrganizationalChart"/>
    <dgm:cxn modelId="{BEACFDEC-495D-47B8-B0D0-3A3F29CBD4A1}" type="presParOf" srcId="{2CE9A290-8980-4DB0-AD10-DE927E931D71}" destId="{AF1E7D1F-8AA6-497A-958E-EB42C7704567}" srcOrd="2" destOrd="0" presId="urn:microsoft.com/office/officeart/2008/layout/NameandTitleOrganizationalChart"/>
    <dgm:cxn modelId="{280C0FC9-8A68-4AF6-B5AB-52B82A1C9B7F}" type="presParOf" srcId="{7083B0AC-FF75-42F3-A4A9-904CADDAE2CD}" destId="{9C5EF11B-8406-42C0-9B2C-96FCD13E8516}" srcOrd="4" destOrd="0" presId="urn:microsoft.com/office/officeart/2008/layout/NameandTitleOrganizationalChart"/>
    <dgm:cxn modelId="{CB9914B1-DD5A-42DC-AF18-BF7CE6E812F4}" type="presParOf" srcId="{7083B0AC-FF75-42F3-A4A9-904CADDAE2CD}" destId="{3D0BFB44-5573-4CB4-98DB-AE194F9A3746}" srcOrd="5" destOrd="0" presId="urn:microsoft.com/office/officeart/2008/layout/NameandTitleOrganizationalChart"/>
    <dgm:cxn modelId="{486D021E-B7F8-4382-A965-6D1AB69B5C1C}" type="presParOf" srcId="{3D0BFB44-5573-4CB4-98DB-AE194F9A3746}" destId="{4B297A31-9736-4D7C-AF5B-E45F793897B5}" srcOrd="0" destOrd="0" presId="urn:microsoft.com/office/officeart/2008/layout/NameandTitleOrganizationalChart"/>
    <dgm:cxn modelId="{83242028-2230-4EF1-9349-40E8C36E7295}" type="presParOf" srcId="{4B297A31-9736-4D7C-AF5B-E45F793897B5}" destId="{CE877EAF-CB40-4702-BB61-2C6D035C62C8}" srcOrd="0" destOrd="0" presId="urn:microsoft.com/office/officeart/2008/layout/NameandTitleOrganizationalChart"/>
    <dgm:cxn modelId="{5594ED1C-2A5A-4FC8-939B-92801D7A00CB}" type="presParOf" srcId="{4B297A31-9736-4D7C-AF5B-E45F793897B5}" destId="{307B5B00-2C78-42CA-8AA4-C6FC720B3C1C}" srcOrd="1" destOrd="0" presId="urn:microsoft.com/office/officeart/2008/layout/NameandTitleOrganizationalChart"/>
    <dgm:cxn modelId="{9E9A0E55-4CA1-448B-98B9-1E2DAA39F097}" type="presParOf" srcId="{4B297A31-9736-4D7C-AF5B-E45F793897B5}" destId="{E776320A-9E23-4F9E-B79A-6F73237C0FD7}" srcOrd="2" destOrd="0" presId="urn:microsoft.com/office/officeart/2008/layout/NameandTitleOrganizationalChart"/>
    <dgm:cxn modelId="{AC2DD17F-6D69-4324-A055-9843DF77CE52}" type="presParOf" srcId="{3D0BFB44-5573-4CB4-98DB-AE194F9A3746}" destId="{7210EA72-F82B-4CF6-99D1-6B6FBEAAA676}" srcOrd="1" destOrd="0" presId="urn:microsoft.com/office/officeart/2008/layout/NameandTitleOrganizationalChart"/>
    <dgm:cxn modelId="{C2A86DAF-2E8E-4A2D-912D-96B2D2E40D60}" type="presParOf" srcId="{3D0BFB44-5573-4CB4-98DB-AE194F9A3746}" destId="{F70E50F3-AE36-4909-8E5B-9ADF1521207F}" srcOrd="2" destOrd="0" presId="urn:microsoft.com/office/officeart/2008/layout/NameandTitleOrganizationalChart"/>
    <dgm:cxn modelId="{6F5EFB0E-7870-4735-BBE4-DCAF13DC9941}" type="presParOf" srcId="{7083B0AC-FF75-42F3-A4A9-904CADDAE2CD}" destId="{D27E3295-F906-480E-9A1E-54421ADA493E}" srcOrd="6" destOrd="0" presId="urn:microsoft.com/office/officeart/2008/layout/NameandTitleOrganizationalChart"/>
    <dgm:cxn modelId="{357634A8-1D0B-4FF6-B689-749B39045A09}" type="presParOf" srcId="{7083B0AC-FF75-42F3-A4A9-904CADDAE2CD}" destId="{A36157F9-63A0-4B03-AE64-7725BF47C7F0}" srcOrd="7" destOrd="0" presId="urn:microsoft.com/office/officeart/2008/layout/NameandTitleOrganizationalChart"/>
    <dgm:cxn modelId="{2BEA17E3-8F06-44EE-A238-464917977623}" type="presParOf" srcId="{A36157F9-63A0-4B03-AE64-7725BF47C7F0}" destId="{4FC8E0CE-20C5-45C0-B76C-5592BBAA50BF}" srcOrd="0" destOrd="0" presId="urn:microsoft.com/office/officeart/2008/layout/NameandTitleOrganizationalChart"/>
    <dgm:cxn modelId="{73A92DEB-6BE2-405D-8F18-65799894253D}" type="presParOf" srcId="{4FC8E0CE-20C5-45C0-B76C-5592BBAA50BF}" destId="{E97A2E28-2220-4B9B-BFDF-CBC31DB6C4F0}" srcOrd="0" destOrd="0" presId="urn:microsoft.com/office/officeart/2008/layout/NameandTitleOrganizationalChart"/>
    <dgm:cxn modelId="{A8974538-CF71-4782-9D3F-0C8EF6F4F4D6}" type="presParOf" srcId="{4FC8E0CE-20C5-45C0-B76C-5592BBAA50BF}" destId="{A6AEA298-F368-4EBF-BA7C-8BA46D45BFC1}" srcOrd="1" destOrd="0" presId="urn:microsoft.com/office/officeart/2008/layout/NameandTitleOrganizationalChart"/>
    <dgm:cxn modelId="{2EB9A628-2606-40BD-9E97-FA727AEADBF4}" type="presParOf" srcId="{4FC8E0CE-20C5-45C0-B76C-5592BBAA50BF}" destId="{B544EB7C-FC43-401C-84B1-9921BB56308C}" srcOrd="2" destOrd="0" presId="urn:microsoft.com/office/officeart/2008/layout/NameandTitleOrganizationalChart"/>
    <dgm:cxn modelId="{26692D2C-3923-430A-A059-85BE4452B9CD}" type="presParOf" srcId="{A36157F9-63A0-4B03-AE64-7725BF47C7F0}" destId="{1218DFAE-13C3-491E-9898-AA945211F23C}" srcOrd="1" destOrd="0" presId="urn:microsoft.com/office/officeart/2008/layout/NameandTitleOrganizationalChart"/>
    <dgm:cxn modelId="{DB5D7AAB-AD3C-4163-A14E-24E89CBC38CC}" type="presParOf" srcId="{A36157F9-63A0-4B03-AE64-7725BF47C7F0}" destId="{7A2609B0-AF84-4BA8-9D68-6ACB46099B6D}" srcOrd="2" destOrd="0" presId="urn:microsoft.com/office/officeart/2008/layout/NameandTitleOrganizationalChart"/>
    <dgm:cxn modelId="{B3DE0FD7-4DBA-48C1-8017-1CE36866B909}" type="presParOf" srcId="{7042AF22-5F20-4B46-9CF2-8FBCFB141B1E}" destId="{2EBCF635-DAD9-4345-B8F2-04E3A0781610}" srcOrd="2" destOrd="0" presId="urn:microsoft.com/office/officeart/2008/layout/NameandTitleOrganizationalChart"/>
    <dgm:cxn modelId="{1B90288F-FD93-4A41-8EF9-23F83F8EF012}" type="presParOf" srcId="{ABD11FF0-9460-4062-99F0-2A218D1D83E5}" destId="{D8408D97-8D00-4CBF-9A37-CBEA32D2C5C0}" srcOrd="2" destOrd="0" presId="urn:microsoft.com/office/officeart/2008/layout/NameandTitleOrganizationalChart"/>
    <dgm:cxn modelId="{FD40EA05-5BEE-4655-A6C5-F6A16FCBABA9}" type="presParOf" srcId="{ABD11FF0-9460-4062-99F0-2A218D1D83E5}" destId="{B10F4126-C9AA-46FC-BC73-D940224EBB56}" srcOrd="3" destOrd="0" presId="urn:microsoft.com/office/officeart/2008/layout/NameandTitleOrganizationalChart"/>
    <dgm:cxn modelId="{184AC3D1-90C9-4738-A24F-7F939D08CC4D}" type="presParOf" srcId="{B10F4126-C9AA-46FC-BC73-D940224EBB56}" destId="{F531AADF-F8B8-409B-AA29-928957C3C634}" srcOrd="0" destOrd="0" presId="urn:microsoft.com/office/officeart/2008/layout/NameandTitleOrganizationalChart"/>
    <dgm:cxn modelId="{6E2593D6-9ED3-4C16-BB2F-C98C144F1102}" type="presParOf" srcId="{F531AADF-F8B8-409B-AA29-928957C3C634}" destId="{BFF9F382-2799-44FD-A099-DAA57CBF32F6}" srcOrd="0" destOrd="0" presId="urn:microsoft.com/office/officeart/2008/layout/NameandTitleOrganizationalChart"/>
    <dgm:cxn modelId="{699F6E35-D62A-4D0C-9DBA-A37606713833}" type="presParOf" srcId="{F531AADF-F8B8-409B-AA29-928957C3C634}" destId="{989F73A9-F0EC-4A8E-9424-52ADD692ACA4}" srcOrd="1" destOrd="0" presId="urn:microsoft.com/office/officeart/2008/layout/NameandTitleOrganizationalChart"/>
    <dgm:cxn modelId="{E991EC86-3320-4DCD-9B56-501BB769D38D}" type="presParOf" srcId="{F531AADF-F8B8-409B-AA29-928957C3C634}" destId="{4CFE3D0A-E4B5-4CED-B2E8-B368781AA6DE}" srcOrd="2" destOrd="0" presId="urn:microsoft.com/office/officeart/2008/layout/NameandTitleOrganizationalChart"/>
    <dgm:cxn modelId="{DCDCF5E6-E227-4088-8B41-C791EF80C025}" type="presParOf" srcId="{B10F4126-C9AA-46FC-BC73-D940224EBB56}" destId="{7DA6C728-367D-4CCA-B733-3B299E32003C}" srcOrd="1" destOrd="0" presId="urn:microsoft.com/office/officeart/2008/layout/NameandTitleOrganizationalChart"/>
    <dgm:cxn modelId="{E508C17A-6307-4B2F-9B3E-1E67A59EEE80}" type="presParOf" srcId="{7DA6C728-367D-4CCA-B733-3B299E32003C}" destId="{EEEBC333-C672-42EC-802E-8D99F7E28EBC}" srcOrd="0" destOrd="0" presId="urn:microsoft.com/office/officeart/2008/layout/NameandTitleOrganizationalChart"/>
    <dgm:cxn modelId="{2AD945AC-F8E6-457C-8E56-74F513F1EE99}" type="presParOf" srcId="{7DA6C728-367D-4CCA-B733-3B299E32003C}" destId="{ECA28A0C-6D84-4D89-825F-D83119B37927}" srcOrd="1" destOrd="0" presId="urn:microsoft.com/office/officeart/2008/layout/NameandTitleOrganizationalChart"/>
    <dgm:cxn modelId="{EFF9E4DB-5939-4534-941A-9C13E3F8874D}" type="presParOf" srcId="{ECA28A0C-6D84-4D89-825F-D83119B37927}" destId="{CC3FB4E1-76E6-4D29-82E3-E932D74AA255}" srcOrd="0" destOrd="0" presId="urn:microsoft.com/office/officeart/2008/layout/NameandTitleOrganizationalChart"/>
    <dgm:cxn modelId="{5DD6075B-D576-4693-BE72-50E284EDC6D6}" type="presParOf" srcId="{CC3FB4E1-76E6-4D29-82E3-E932D74AA255}" destId="{6FC5EACB-1232-456F-B226-345F7E58DD0C}" srcOrd="0" destOrd="0" presId="urn:microsoft.com/office/officeart/2008/layout/NameandTitleOrganizationalChart"/>
    <dgm:cxn modelId="{06001328-4148-416A-BDA8-CBB955A59059}" type="presParOf" srcId="{CC3FB4E1-76E6-4D29-82E3-E932D74AA255}" destId="{BC1FB47D-DF36-47E9-89C9-FE6F4B6BAB52}" srcOrd="1" destOrd="0" presId="urn:microsoft.com/office/officeart/2008/layout/NameandTitleOrganizationalChart"/>
    <dgm:cxn modelId="{A28B7D43-5F9E-43FA-B74E-F5A3E5326A9A}" type="presParOf" srcId="{CC3FB4E1-76E6-4D29-82E3-E932D74AA255}" destId="{6F0A19F9-FB44-4D6B-BB9E-EDDA6631BD2F}" srcOrd="2" destOrd="0" presId="urn:microsoft.com/office/officeart/2008/layout/NameandTitleOrganizationalChart"/>
    <dgm:cxn modelId="{A0568E81-27D4-485B-80FE-C367097287EB}" type="presParOf" srcId="{ECA28A0C-6D84-4D89-825F-D83119B37927}" destId="{DD8CC336-9699-4FB6-81EF-BD0A2A4BD954}" srcOrd="1" destOrd="0" presId="urn:microsoft.com/office/officeart/2008/layout/NameandTitleOrganizationalChart"/>
    <dgm:cxn modelId="{987B6DDE-5F0C-4101-AF30-B2A14DEE09F5}" type="presParOf" srcId="{ECA28A0C-6D84-4D89-825F-D83119B37927}" destId="{E36BD2E8-DE66-48D4-81B3-82E62CA78840}" srcOrd="2" destOrd="0" presId="urn:microsoft.com/office/officeart/2008/layout/NameandTitleOrganizationalChart"/>
    <dgm:cxn modelId="{4AFFCD4D-CF34-43AA-BF76-00FC26BB9AB4}" type="presParOf" srcId="{7DA6C728-367D-4CCA-B733-3B299E32003C}" destId="{1FB92FDC-B9CD-442F-8964-C9785B28C454}" srcOrd="2" destOrd="0" presId="urn:microsoft.com/office/officeart/2008/layout/NameandTitleOrganizationalChart"/>
    <dgm:cxn modelId="{931A2EEE-FD91-4209-8579-6222538B8248}" type="presParOf" srcId="{7DA6C728-367D-4CCA-B733-3B299E32003C}" destId="{CD47F2DB-305D-4402-B9C0-FE64220A9E5B}" srcOrd="3" destOrd="0" presId="urn:microsoft.com/office/officeart/2008/layout/NameandTitleOrganizationalChart"/>
    <dgm:cxn modelId="{1E3DA3E3-096F-477D-B5FC-C675FB0B6770}" type="presParOf" srcId="{CD47F2DB-305D-4402-B9C0-FE64220A9E5B}" destId="{44C620FE-276E-4A91-8210-6153E247EAE3}" srcOrd="0" destOrd="0" presId="urn:microsoft.com/office/officeart/2008/layout/NameandTitleOrganizationalChart"/>
    <dgm:cxn modelId="{D3476D9D-5BDD-402F-9083-B4DEAD70C62A}" type="presParOf" srcId="{44C620FE-276E-4A91-8210-6153E247EAE3}" destId="{447A6624-BD2D-4322-BA58-1990FCA41939}" srcOrd="0" destOrd="0" presId="urn:microsoft.com/office/officeart/2008/layout/NameandTitleOrganizationalChart"/>
    <dgm:cxn modelId="{EA8C123A-8E2C-42C4-AC42-97302B6B2D18}" type="presParOf" srcId="{44C620FE-276E-4A91-8210-6153E247EAE3}" destId="{53D9556E-4BEF-419E-A4F7-666BAB565E40}" srcOrd="1" destOrd="0" presId="urn:microsoft.com/office/officeart/2008/layout/NameandTitleOrganizationalChart"/>
    <dgm:cxn modelId="{3E7C42B7-A1A3-4034-BFA7-CB8E3EB4F147}" type="presParOf" srcId="{44C620FE-276E-4A91-8210-6153E247EAE3}" destId="{E6536ABD-1337-430C-A133-0F3625277D4C}" srcOrd="2" destOrd="0" presId="urn:microsoft.com/office/officeart/2008/layout/NameandTitleOrganizationalChart"/>
    <dgm:cxn modelId="{2D008AA1-378D-44D9-859C-B0F60EB6EF8A}" type="presParOf" srcId="{CD47F2DB-305D-4402-B9C0-FE64220A9E5B}" destId="{299FEFCE-A4AF-4CB0-85D4-1FAD16C48DA9}" srcOrd="1" destOrd="0" presId="urn:microsoft.com/office/officeart/2008/layout/NameandTitleOrganizationalChart"/>
    <dgm:cxn modelId="{C191C479-D4ED-4B90-A77A-98A7DB684A8D}" type="presParOf" srcId="{CD47F2DB-305D-4402-B9C0-FE64220A9E5B}" destId="{F3F44CAD-EBDC-4578-B104-5CFC6EE4E72C}" srcOrd="2" destOrd="0" presId="urn:microsoft.com/office/officeart/2008/layout/NameandTitleOrganizationalChart"/>
    <dgm:cxn modelId="{C29FDE4D-7F38-4CDD-BDA0-E346356DFB52}" type="presParOf" srcId="{B10F4126-C9AA-46FC-BC73-D940224EBB56}" destId="{9F031EB7-1CD3-4952-956E-0A44D6B9B09D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B92FDC-B9CD-442F-8964-C9785B28C454}">
      <dsp:nvSpPr>
        <dsp:cNvPr id="0" name=""/>
        <dsp:cNvSpPr/>
      </dsp:nvSpPr>
      <dsp:spPr>
        <a:xfrm>
          <a:off x="9771398" y="2947491"/>
          <a:ext cx="1185701" cy="3675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04"/>
              </a:lnTo>
              <a:lnTo>
                <a:pt x="1185701" y="190204"/>
              </a:lnTo>
              <a:lnTo>
                <a:pt x="1185701" y="36759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EBC333-C672-42EC-802E-8D99F7E28EBC}">
      <dsp:nvSpPr>
        <dsp:cNvPr id="0" name=""/>
        <dsp:cNvSpPr/>
      </dsp:nvSpPr>
      <dsp:spPr>
        <a:xfrm>
          <a:off x="9201135" y="2947491"/>
          <a:ext cx="570263" cy="424471"/>
        </a:xfrm>
        <a:custGeom>
          <a:avLst/>
          <a:gdLst/>
          <a:ahLst/>
          <a:cxnLst/>
          <a:rect l="0" t="0" r="0" b="0"/>
          <a:pathLst>
            <a:path>
              <a:moveTo>
                <a:pt x="570263" y="0"/>
              </a:moveTo>
              <a:lnTo>
                <a:pt x="570263" y="247085"/>
              </a:lnTo>
              <a:lnTo>
                <a:pt x="0" y="247085"/>
              </a:lnTo>
              <a:lnTo>
                <a:pt x="0" y="424471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408D97-8D00-4CBF-9A37-CBEA32D2C5C0}">
      <dsp:nvSpPr>
        <dsp:cNvPr id="0" name=""/>
        <dsp:cNvSpPr/>
      </dsp:nvSpPr>
      <dsp:spPr>
        <a:xfrm>
          <a:off x="7821493" y="1793197"/>
          <a:ext cx="686376" cy="774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74180"/>
              </a:lnTo>
              <a:lnTo>
                <a:pt x="686376" y="77418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E3295-F906-480E-9A1E-54421ADA493E}">
      <dsp:nvSpPr>
        <dsp:cNvPr id="0" name=""/>
        <dsp:cNvSpPr/>
      </dsp:nvSpPr>
      <dsp:spPr>
        <a:xfrm>
          <a:off x="3907058" y="2961608"/>
          <a:ext cx="2850113" cy="474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963"/>
              </a:lnTo>
              <a:lnTo>
                <a:pt x="2850113" y="296963"/>
              </a:lnTo>
              <a:lnTo>
                <a:pt x="2850113" y="47435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5EF11B-8406-42C0-9B2C-96FCD13E8516}">
      <dsp:nvSpPr>
        <dsp:cNvPr id="0" name=""/>
        <dsp:cNvSpPr/>
      </dsp:nvSpPr>
      <dsp:spPr>
        <a:xfrm>
          <a:off x="3907058" y="2961608"/>
          <a:ext cx="880194" cy="4743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6963"/>
              </a:lnTo>
              <a:lnTo>
                <a:pt x="880194" y="296963"/>
              </a:lnTo>
              <a:lnTo>
                <a:pt x="880194" y="47435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89A298-B204-4B1B-A8E9-3F94C0C2FD3A}">
      <dsp:nvSpPr>
        <dsp:cNvPr id="0" name=""/>
        <dsp:cNvSpPr/>
      </dsp:nvSpPr>
      <dsp:spPr>
        <a:xfrm>
          <a:off x="2817335" y="2961608"/>
          <a:ext cx="1089723" cy="474350"/>
        </a:xfrm>
        <a:custGeom>
          <a:avLst/>
          <a:gdLst/>
          <a:ahLst/>
          <a:cxnLst/>
          <a:rect l="0" t="0" r="0" b="0"/>
          <a:pathLst>
            <a:path>
              <a:moveTo>
                <a:pt x="1089723" y="0"/>
              </a:moveTo>
              <a:lnTo>
                <a:pt x="1089723" y="296963"/>
              </a:lnTo>
              <a:lnTo>
                <a:pt x="0" y="296963"/>
              </a:lnTo>
              <a:lnTo>
                <a:pt x="0" y="47435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5A594F-D031-4FED-8CB8-500FEB8DBF5B}">
      <dsp:nvSpPr>
        <dsp:cNvPr id="0" name=""/>
        <dsp:cNvSpPr/>
      </dsp:nvSpPr>
      <dsp:spPr>
        <a:xfrm>
          <a:off x="847417" y="2961608"/>
          <a:ext cx="3059641" cy="474350"/>
        </a:xfrm>
        <a:custGeom>
          <a:avLst/>
          <a:gdLst/>
          <a:ahLst/>
          <a:cxnLst/>
          <a:rect l="0" t="0" r="0" b="0"/>
          <a:pathLst>
            <a:path>
              <a:moveTo>
                <a:pt x="3059641" y="0"/>
              </a:moveTo>
              <a:lnTo>
                <a:pt x="3059641" y="296963"/>
              </a:lnTo>
              <a:lnTo>
                <a:pt x="0" y="296963"/>
              </a:lnTo>
              <a:lnTo>
                <a:pt x="0" y="474350"/>
              </a:lnTo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78714B-16A4-4CF1-8CCB-36E58099B13D}">
      <dsp:nvSpPr>
        <dsp:cNvPr id="0" name=""/>
        <dsp:cNvSpPr/>
      </dsp:nvSpPr>
      <dsp:spPr>
        <a:xfrm>
          <a:off x="5273501" y="1793197"/>
          <a:ext cx="2547992" cy="788297"/>
        </a:xfrm>
        <a:custGeom>
          <a:avLst/>
          <a:gdLst/>
          <a:ahLst/>
          <a:cxnLst/>
          <a:rect l="0" t="0" r="0" b="0"/>
          <a:pathLst>
            <a:path>
              <a:moveTo>
                <a:pt x="2547992" y="0"/>
              </a:moveTo>
              <a:lnTo>
                <a:pt x="2547992" y="788297"/>
              </a:lnTo>
              <a:lnTo>
                <a:pt x="0" y="788297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FE65254-1E6D-4D56-A367-249A3A1CCD79}">
      <dsp:nvSpPr>
        <dsp:cNvPr id="0" name=""/>
        <dsp:cNvSpPr/>
      </dsp:nvSpPr>
      <dsp:spPr>
        <a:xfrm>
          <a:off x="6279815" y="1032969"/>
          <a:ext cx="3083356" cy="76022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07277" numCol="1" spcCol="1270" anchor="ctr" anchorCtr="0">
          <a:noAutofit/>
        </a:bodyPr>
        <a:lstStyle/>
        <a:p>
          <a:pPr lvl="0" algn="ctr" defTabSz="800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8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کل موارد مرگ مادر ثبت شده سال 1400</a:t>
          </a:r>
          <a:endParaRPr lang="en-US" sz="1800" kern="1200" dirty="0"/>
        </a:p>
      </dsp:txBody>
      <dsp:txXfrm>
        <a:off x="6279815" y="1032969"/>
        <a:ext cx="3083356" cy="760227"/>
      </dsp:txXfrm>
    </dsp:sp>
    <dsp:sp modelId="{71482528-0F88-4321-ACAA-25ADD270B6F8}">
      <dsp:nvSpPr>
        <dsp:cNvPr id="0" name=""/>
        <dsp:cNvSpPr/>
      </dsp:nvSpPr>
      <dsp:spPr>
        <a:xfrm>
          <a:off x="7125450" y="1656122"/>
          <a:ext cx="1321482" cy="33182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15240" rIns="6096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1" kern="1200" dirty="0">
              <a:cs typeface="B Mitra" panose="00000400000000000000" pitchFamily="2" charset="-78"/>
            </a:rPr>
            <a:t>729</a:t>
          </a:r>
          <a:endParaRPr lang="en-US" sz="2400" b="1" kern="1200" dirty="0">
            <a:cs typeface="B Mitra" panose="00000400000000000000" pitchFamily="2" charset="-78"/>
          </a:endParaRPr>
        </a:p>
      </dsp:txBody>
      <dsp:txXfrm>
        <a:off x="7125450" y="1656122"/>
        <a:ext cx="1321482" cy="331826"/>
      </dsp:txXfrm>
    </dsp:sp>
    <dsp:sp modelId="{CE3CBA73-6072-4E1A-8AC3-22B138A82B27}">
      <dsp:nvSpPr>
        <dsp:cNvPr id="0" name=""/>
        <dsp:cNvSpPr/>
      </dsp:nvSpPr>
      <dsp:spPr>
        <a:xfrm>
          <a:off x="2540616" y="2201380"/>
          <a:ext cx="2732884" cy="760227"/>
        </a:xfrm>
        <a:prstGeom prst="rect">
          <a:avLst/>
        </a:prstGeom>
        <a:gradFill rotWithShape="0">
          <a:gsLst>
            <a:gs pos="3000">
              <a:srgbClr val="007033"/>
            </a:gs>
            <a:gs pos="100000">
              <a:schemeClr val="accent3">
                <a:lumMod val="7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موارد محسوب </a:t>
          </a:r>
          <a:r>
            <a:rPr lang="fa-IR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نشده</a:t>
          </a:r>
          <a:endParaRPr lang="en-US" sz="1600" kern="1200" dirty="0"/>
        </a:p>
      </dsp:txBody>
      <dsp:txXfrm>
        <a:off x="2540616" y="2201380"/>
        <a:ext cx="2732884" cy="760227"/>
      </dsp:txXfrm>
    </dsp:sp>
    <dsp:sp modelId="{8D9F2894-0C12-43BE-8263-4D53C9F5D4AA}">
      <dsp:nvSpPr>
        <dsp:cNvPr id="0" name=""/>
        <dsp:cNvSpPr/>
      </dsp:nvSpPr>
      <dsp:spPr>
        <a:xfrm>
          <a:off x="3349636" y="2820645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 smtClean="0">
              <a:cs typeface="B Mitra" panose="00000400000000000000" pitchFamily="2" charset="-78"/>
            </a:rPr>
            <a:t>122</a:t>
          </a:r>
          <a:endParaRPr lang="en-US" sz="2000" b="1" kern="1200" dirty="0">
            <a:cs typeface="B Mitra" panose="00000400000000000000" pitchFamily="2" charset="-78"/>
          </a:endParaRPr>
        </a:p>
      </dsp:txBody>
      <dsp:txXfrm>
        <a:off x="3349636" y="2820645"/>
        <a:ext cx="1321482" cy="253409"/>
      </dsp:txXfrm>
    </dsp:sp>
    <dsp:sp modelId="{23D19D9B-169B-462D-9B1F-9C01910BF0CE}">
      <dsp:nvSpPr>
        <dsp:cNvPr id="0" name=""/>
        <dsp:cNvSpPr/>
      </dsp:nvSpPr>
      <dsp:spPr>
        <a:xfrm>
          <a:off x="113260" y="3435958"/>
          <a:ext cx="1468313" cy="7602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>
              <a:cs typeface="B Titr" panose="00000700000000000000" pitchFamily="2" charset="-78"/>
            </a:rPr>
            <a:t>عدم تطابق با تعریف</a:t>
          </a:r>
          <a:r>
            <a:rPr lang="en-US" sz="1600" kern="1200">
              <a:cs typeface="B Titr" panose="00000700000000000000" pitchFamily="2" charset="-78"/>
            </a:rPr>
            <a:t> WHO</a:t>
          </a:r>
        </a:p>
      </dsp:txBody>
      <dsp:txXfrm>
        <a:off x="113260" y="3435958"/>
        <a:ext cx="1468313" cy="760227"/>
      </dsp:txXfrm>
    </dsp:sp>
    <dsp:sp modelId="{671173B7-2EBC-4BE9-9B9F-97AFA4038454}">
      <dsp:nvSpPr>
        <dsp:cNvPr id="0" name=""/>
        <dsp:cNvSpPr/>
      </dsp:nvSpPr>
      <dsp:spPr>
        <a:xfrm>
          <a:off x="210973" y="4114331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Mitra" panose="00000400000000000000" pitchFamily="2" charset="-78"/>
            </a:rPr>
            <a:t>10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210973" y="4114331"/>
        <a:ext cx="1321482" cy="253409"/>
      </dsp:txXfrm>
    </dsp:sp>
    <dsp:sp modelId="{54016AB7-0510-4751-906C-6E434DC38E98}">
      <dsp:nvSpPr>
        <dsp:cNvPr id="0" name=""/>
        <dsp:cNvSpPr/>
      </dsp:nvSpPr>
      <dsp:spPr>
        <a:xfrm>
          <a:off x="2083178" y="3435958"/>
          <a:ext cx="1468313" cy="760227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>
              <a:cs typeface="B Titr" panose="00000700000000000000" pitchFamily="2" charset="-78"/>
            </a:rPr>
            <a:t>پس از 42 روز بعد از زایمان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2083178" y="3435958"/>
        <a:ext cx="1468313" cy="760227"/>
      </dsp:txXfrm>
    </dsp:sp>
    <dsp:sp modelId="{8C79E5E9-E21B-4BC0-896F-24C74148A28F}">
      <dsp:nvSpPr>
        <dsp:cNvPr id="0" name=""/>
        <dsp:cNvSpPr/>
      </dsp:nvSpPr>
      <dsp:spPr>
        <a:xfrm>
          <a:off x="2224434" y="4103447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Mitra" panose="00000400000000000000" pitchFamily="2" charset="-78"/>
            </a:rPr>
            <a:t>19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2224434" y="4103447"/>
        <a:ext cx="1321482" cy="253409"/>
      </dsp:txXfrm>
    </dsp:sp>
    <dsp:sp modelId="{CE877EAF-CB40-4702-BB61-2C6D035C62C8}">
      <dsp:nvSpPr>
        <dsp:cNvPr id="0" name=""/>
        <dsp:cNvSpPr/>
      </dsp:nvSpPr>
      <dsp:spPr>
        <a:xfrm>
          <a:off x="4053096" y="3435958"/>
          <a:ext cx="1468313" cy="760227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>
              <a:cs typeface="B Titr" panose="00000700000000000000" pitchFamily="2" charset="-78"/>
            </a:rPr>
            <a:t>غیر ایرانی بدون کارت</a:t>
          </a:r>
          <a:endParaRPr lang="en-US" sz="1600" kern="1200">
            <a:cs typeface="B Titr" panose="00000700000000000000" pitchFamily="2" charset="-78"/>
          </a:endParaRPr>
        </a:p>
      </dsp:txBody>
      <dsp:txXfrm>
        <a:off x="4053096" y="3435958"/>
        <a:ext cx="1468313" cy="760227"/>
      </dsp:txXfrm>
    </dsp:sp>
    <dsp:sp modelId="{307B5B00-2C78-42CA-8AA4-C6FC720B3C1C}">
      <dsp:nvSpPr>
        <dsp:cNvPr id="0" name=""/>
        <dsp:cNvSpPr/>
      </dsp:nvSpPr>
      <dsp:spPr>
        <a:xfrm>
          <a:off x="4227020" y="4070790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Mitra" panose="00000400000000000000" pitchFamily="2" charset="-78"/>
            </a:rPr>
            <a:t>52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4227020" y="4070790"/>
        <a:ext cx="1321482" cy="253409"/>
      </dsp:txXfrm>
    </dsp:sp>
    <dsp:sp modelId="{E97A2E28-2220-4B9B-BFDF-CBC31DB6C4F0}">
      <dsp:nvSpPr>
        <dsp:cNvPr id="0" name=""/>
        <dsp:cNvSpPr/>
      </dsp:nvSpPr>
      <dsp:spPr>
        <a:xfrm>
          <a:off x="6023014" y="3435958"/>
          <a:ext cx="1468313" cy="76022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1600" kern="1200" dirty="0">
              <a:cs typeface="B Titr" panose="00000700000000000000" pitchFamily="2" charset="-78"/>
            </a:rPr>
            <a:t>حوادث و تصادف</a:t>
          </a:r>
          <a:endParaRPr lang="en-US" sz="1600" kern="1200" dirty="0">
            <a:cs typeface="B Titr" panose="00000700000000000000" pitchFamily="2" charset="-78"/>
          </a:endParaRPr>
        </a:p>
      </dsp:txBody>
      <dsp:txXfrm>
        <a:off x="6023014" y="3435958"/>
        <a:ext cx="1468313" cy="760227"/>
      </dsp:txXfrm>
    </dsp:sp>
    <dsp:sp modelId="{A6AEA298-F368-4EBF-BA7C-8BA46D45BFC1}">
      <dsp:nvSpPr>
        <dsp:cNvPr id="0" name=""/>
        <dsp:cNvSpPr/>
      </dsp:nvSpPr>
      <dsp:spPr>
        <a:xfrm>
          <a:off x="6186049" y="4038133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>
              <a:cs typeface="B Mitra" panose="00000400000000000000" pitchFamily="2" charset="-78"/>
            </a:rPr>
            <a:t>41</a:t>
          </a:r>
          <a:endParaRPr lang="en-US" sz="2000" kern="1200" dirty="0">
            <a:cs typeface="B Mitra" panose="00000400000000000000" pitchFamily="2" charset="-78"/>
          </a:endParaRPr>
        </a:p>
      </dsp:txBody>
      <dsp:txXfrm>
        <a:off x="6186049" y="4038133"/>
        <a:ext cx="1321482" cy="253409"/>
      </dsp:txXfrm>
    </dsp:sp>
    <dsp:sp modelId="{BFF9F382-2799-44FD-A099-DAA57CBF32F6}">
      <dsp:nvSpPr>
        <dsp:cNvPr id="0" name=""/>
        <dsp:cNvSpPr/>
      </dsp:nvSpPr>
      <dsp:spPr>
        <a:xfrm>
          <a:off x="8507870" y="2187263"/>
          <a:ext cx="2527056" cy="7602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تعداد مرگ مادر مطابق تعریف سازمان </a:t>
          </a:r>
          <a:r>
            <a:rPr lang="fa-IR" sz="1600" kern="1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جهانی بهداشت </a:t>
          </a:r>
          <a:endParaRPr lang="en-US" sz="1600" kern="1200" dirty="0"/>
        </a:p>
      </dsp:txBody>
      <dsp:txXfrm>
        <a:off x="8507870" y="2187263"/>
        <a:ext cx="2527056" cy="760227"/>
      </dsp:txXfrm>
    </dsp:sp>
    <dsp:sp modelId="{989F73A9-F0EC-4A8E-9424-52ADD692ACA4}">
      <dsp:nvSpPr>
        <dsp:cNvPr id="0" name=""/>
        <dsp:cNvSpPr/>
      </dsp:nvSpPr>
      <dsp:spPr>
        <a:xfrm>
          <a:off x="9188282" y="2799250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smtClean="0">
              <a:cs typeface="B Mitra" panose="00000400000000000000" pitchFamily="2" charset="-78"/>
            </a:rPr>
            <a:t>607</a:t>
          </a:r>
          <a:endParaRPr lang="en-US" sz="2000" b="1" kern="1200" dirty="0">
            <a:cs typeface="B Mitra" panose="00000400000000000000" pitchFamily="2" charset="-78"/>
          </a:endParaRPr>
        </a:p>
      </dsp:txBody>
      <dsp:txXfrm>
        <a:off x="9188282" y="2799250"/>
        <a:ext cx="1321482" cy="253409"/>
      </dsp:txXfrm>
    </dsp:sp>
    <dsp:sp modelId="{6FC5EACB-1232-456F-B226-345F7E58DD0C}">
      <dsp:nvSpPr>
        <dsp:cNvPr id="0" name=""/>
        <dsp:cNvSpPr/>
      </dsp:nvSpPr>
      <dsp:spPr>
        <a:xfrm>
          <a:off x="8466978" y="3371962"/>
          <a:ext cx="1468313" cy="760227"/>
        </a:xfrm>
        <a:prstGeom prst="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بدون علت کووید</a:t>
          </a:r>
          <a:endParaRPr lang="en-US" sz="16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B Titr" panose="00000700000000000000" pitchFamily="2" charset="-78"/>
          </a:endParaRPr>
        </a:p>
      </dsp:txBody>
      <dsp:txXfrm>
        <a:off x="8466978" y="3371962"/>
        <a:ext cx="1468313" cy="760227"/>
      </dsp:txXfrm>
    </dsp:sp>
    <dsp:sp modelId="{BC1FB47D-DF36-47E9-89C9-FE6F4B6BAB52}">
      <dsp:nvSpPr>
        <dsp:cNvPr id="0" name=""/>
        <dsp:cNvSpPr/>
      </dsp:nvSpPr>
      <dsp:spPr>
        <a:xfrm>
          <a:off x="8581260" y="4014949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cs typeface="B Mitra" panose="00000400000000000000" pitchFamily="2" charset="-78"/>
            </a:rPr>
            <a:t>247</a:t>
          </a:r>
          <a:endParaRPr lang="en-US" sz="2000" b="1" kern="1200" dirty="0">
            <a:cs typeface="B Mitra" panose="00000400000000000000" pitchFamily="2" charset="-78"/>
          </a:endParaRPr>
        </a:p>
      </dsp:txBody>
      <dsp:txXfrm>
        <a:off x="8581260" y="4014949"/>
        <a:ext cx="1321482" cy="253409"/>
      </dsp:txXfrm>
    </dsp:sp>
    <dsp:sp modelId="{447A6624-BD2D-4322-BA58-1990FCA41939}">
      <dsp:nvSpPr>
        <dsp:cNvPr id="0" name=""/>
        <dsp:cNvSpPr/>
      </dsp:nvSpPr>
      <dsp:spPr>
        <a:xfrm>
          <a:off x="10222943" y="3315082"/>
          <a:ext cx="1468313" cy="760227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7277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600" kern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rPr>
            <a:t>به علت کووید</a:t>
          </a:r>
          <a:endParaRPr lang="en-US" sz="1600" kern="1200" dirty="0">
            <a:effectLst/>
            <a:latin typeface="Calibri" panose="020F0502020204030204" pitchFamily="34" charset="0"/>
            <a:ea typeface="Calibri" panose="020F0502020204030204" pitchFamily="34" charset="0"/>
            <a:cs typeface="B Titr" panose="00000700000000000000" pitchFamily="2" charset="-78"/>
          </a:endParaRPr>
        </a:p>
      </dsp:txBody>
      <dsp:txXfrm>
        <a:off x="10222943" y="3315082"/>
        <a:ext cx="1468313" cy="760227"/>
      </dsp:txXfrm>
    </dsp:sp>
    <dsp:sp modelId="{53D9556E-4BEF-419E-A4F7-666BAB565E40}">
      <dsp:nvSpPr>
        <dsp:cNvPr id="0" name=""/>
        <dsp:cNvSpPr/>
      </dsp:nvSpPr>
      <dsp:spPr>
        <a:xfrm>
          <a:off x="10358889" y="3982175"/>
          <a:ext cx="1321482" cy="25340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508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b="1" kern="1200" dirty="0">
              <a:cs typeface="B Mitra" panose="00000400000000000000" pitchFamily="2" charset="-78"/>
            </a:rPr>
            <a:t>360</a:t>
          </a:r>
          <a:endParaRPr lang="en-US" sz="2000" b="1" kern="1200" dirty="0">
            <a:cs typeface="B Mitra" panose="00000400000000000000" pitchFamily="2" charset="-78"/>
          </a:endParaRPr>
        </a:p>
      </dsp:txBody>
      <dsp:txXfrm>
        <a:off x="10358889" y="3982175"/>
        <a:ext cx="1321482" cy="2534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D3597-901C-415E-BA82-A3279974BB11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3520C-F155-4DA6-A027-4AB12AF380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442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813520C-F155-4DA6-A027-4AB12AF380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53333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ar-SA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لازم به ذکر است مشکلات تنفسی و بیماری کووید در گروه هفتم قرار دارد که 63% از کل مرگهای سال 1400 را شامل می شود.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3520C-F155-4DA6-A027-4AB12AF380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0539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8620" y="4345230"/>
            <a:ext cx="9773120" cy="122164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620" y="5719575"/>
            <a:ext cx="977312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FF3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5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69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638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2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D2A0F9-EB22-44B8-A134-72B3A835310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17/05/1444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9274B3-1F15-4B40-9C67-F11F8F756286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83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8620" y="4345230"/>
            <a:ext cx="9773120" cy="122164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620" y="5719575"/>
            <a:ext cx="9773120" cy="61082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FFFF3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331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260" y="222196"/>
            <a:ext cx="977312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227" y="1596541"/>
            <a:ext cx="10791153" cy="473385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9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115" y="374901"/>
            <a:ext cx="8144267" cy="916230"/>
          </a:xfrm>
          <a:noFill/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114" y="1443836"/>
            <a:ext cx="8144265" cy="488655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65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4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37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74" y="222196"/>
            <a:ext cx="9346565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620" y="1749245"/>
            <a:ext cx="5397899" cy="610820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621" y="2360066"/>
            <a:ext cx="5397897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730203"/>
            <a:ext cx="5633547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360066"/>
            <a:ext cx="5633545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23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0260" y="222196"/>
            <a:ext cx="9773120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227" y="1596541"/>
            <a:ext cx="10791153" cy="4733854"/>
          </a:xfrm>
        </p:spPr>
        <p:txBody>
          <a:bodyPr/>
          <a:lstStyle>
            <a:lvl1pPr algn="l">
              <a:defRPr sz="2800">
                <a:solidFill>
                  <a:schemeClr val="tx1"/>
                </a:solidFill>
              </a:defRPr>
            </a:lvl1pPr>
            <a:lvl2pPr algn="l">
              <a:defRPr>
                <a:solidFill>
                  <a:schemeClr val="tx1"/>
                </a:solidFill>
              </a:defRPr>
            </a:lvl2pPr>
            <a:lvl3pPr algn="l">
              <a:defRPr>
                <a:solidFill>
                  <a:schemeClr val="tx1"/>
                </a:solidFill>
              </a:defRPr>
            </a:lvl3pPr>
            <a:lvl4pPr algn="l">
              <a:defRPr>
                <a:solidFill>
                  <a:schemeClr val="tx1"/>
                </a:solidFill>
              </a:defRPr>
            </a:lvl4pPr>
            <a:lvl5pPr algn="l"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45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2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10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55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32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09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3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1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1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115" y="374901"/>
            <a:ext cx="8144267" cy="916230"/>
          </a:xfrm>
          <a:noFill/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9114" y="1443836"/>
            <a:ext cx="8144265" cy="4886559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8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12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98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474" y="222196"/>
            <a:ext cx="9346565" cy="76352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00B0F0"/>
                </a:solidFill>
                <a:effectLst>
                  <a:outerShdw blurRad="50800" dist="38100" dir="2700000" algn="tl" rotWithShape="0">
                    <a:prstClr val="black">
                      <a:alpha val="6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620" y="1749245"/>
            <a:ext cx="5397899" cy="610820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621" y="2360066"/>
            <a:ext cx="5397897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0" y="1730203"/>
            <a:ext cx="5633547" cy="63976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96001" y="2360066"/>
            <a:ext cx="5633545" cy="3311079"/>
          </a:xfrm>
        </p:spPr>
        <p:txBody>
          <a:bodyPr/>
          <a:lstStyle>
            <a:lvl1pPr algn="ctr">
              <a:defRPr sz="2400">
                <a:solidFill>
                  <a:schemeClr val="tx1"/>
                </a:solidFill>
              </a:defRPr>
            </a:lvl1pPr>
            <a:lvl2pPr algn="ctr">
              <a:defRPr sz="2000">
                <a:solidFill>
                  <a:schemeClr val="tx1"/>
                </a:solidFill>
              </a:defRPr>
            </a:lvl2pPr>
            <a:lvl3pPr algn="ctr">
              <a:defRPr sz="1800">
                <a:solidFill>
                  <a:schemeClr val="tx1"/>
                </a:solidFill>
              </a:defRPr>
            </a:lvl3pPr>
            <a:lvl4pPr algn="ctr">
              <a:defRPr sz="1600">
                <a:solidFill>
                  <a:schemeClr val="tx1"/>
                </a:solidFill>
              </a:defRPr>
            </a:lvl4pPr>
            <a:lvl5pPr algn="ctr"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94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7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890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08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12/10/2022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10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4F31B3-9D02-41AC-A6BC-317F2BB27754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65C6A9-FE55-4B8D-832D-5700BE3015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3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8907D9-251D-46F9-89AD-7F7032FA4EFB}"/>
              </a:ext>
            </a:extLst>
          </p:cNvPr>
          <p:cNvSpPr/>
          <p:nvPr/>
        </p:nvSpPr>
        <p:spPr>
          <a:xfrm>
            <a:off x="1086820" y="4124386"/>
            <a:ext cx="9753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dirty="0" smtClean="0">
                <a:cs typeface="B Titr" panose="00000700000000000000" pitchFamily="2" charset="-78"/>
              </a:rPr>
              <a:t>معاونت بهداشت د ع پ اصفهان</a:t>
            </a:r>
          </a:p>
          <a:p>
            <a:pPr algn="ctr" rtl="1"/>
            <a:r>
              <a:rPr lang="fa-IR" sz="2400" dirty="0" smtClean="0">
                <a:cs typeface="B Titr" panose="00000700000000000000" pitchFamily="2" charset="-78"/>
              </a:rPr>
              <a:t>آذر ماه 1401</a:t>
            </a:r>
            <a:endParaRPr lang="en-US" sz="2400" dirty="0" smtClean="0">
              <a:cs typeface="B Titr" panose="000007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F8E2B46-3948-46A1-8F13-28E3E85119D8}"/>
              </a:ext>
            </a:extLst>
          </p:cNvPr>
          <p:cNvSpPr/>
          <p:nvPr/>
        </p:nvSpPr>
        <p:spPr>
          <a:xfrm>
            <a:off x="624251" y="2274000"/>
            <a:ext cx="1097280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rtl="1">
              <a:lnSpc>
                <a:spcPct val="115000"/>
              </a:lnSpc>
              <a:spcAft>
                <a:spcPts val="1000"/>
              </a:spcAft>
              <a:defRPr/>
            </a:pPr>
            <a:r>
              <a:rPr lang="ar-SA" sz="4000" dirty="0">
                <a:cs typeface="B Titr" panose="00000700000000000000" pitchFamily="2" charset="-78"/>
              </a:rPr>
              <a:t>عملکرد نظام کشوری مراقبت مرگ مادری</a:t>
            </a:r>
            <a:endParaRPr lang="en-US" sz="11500" b="1" dirty="0">
              <a:solidFill>
                <a:schemeClr val="tx2">
                  <a:lumMod val="75000"/>
                </a:schemeClr>
              </a:solidFill>
              <a:latin typeface="Andalus" panose="02020603050405020304" pitchFamily="18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62644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513605958"/>
              </p:ext>
            </p:extLst>
          </p:nvPr>
        </p:nvGraphicFramePr>
        <p:xfrm>
          <a:off x="1698172" y="2366281"/>
          <a:ext cx="8773885" cy="3686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382485" y="1189950"/>
            <a:ext cx="99930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 به موالید همان گروه درصد هزار تولد زنده به تفکیک رتبه بارداری در سال 1400</a:t>
            </a:r>
            <a:endParaRPr lang="en-US" sz="28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17407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75249557"/>
              </p:ext>
            </p:extLst>
          </p:nvPr>
        </p:nvGraphicFramePr>
        <p:xfrm>
          <a:off x="1338943" y="2057399"/>
          <a:ext cx="10069286" cy="43760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322614" y="873135"/>
            <a:ext cx="10101943" cy="157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ar-SA" sz="28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فراوانی مادران فوت شده بر اساس مقطع بارداری طی سال های 1398 لغایت 1400</a:t>
            </a:r>
            <a:endParaRPr lang="en-US" sz="28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  <a:p>
            <a:pPr algn="r" rtl="1">
              <a:lnSpc>
                <a:spcPct val="107000"/>
              </a:lnSpc>
              <a:spcAft>
                <a:spcPts val="800"/>
              </a:spcAft>
            </a:pPr>
            <a:r>
              <a:rPr lang="ar-SA" sz="28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 </a:t>
            </a:r>
            <a:endParaRPr lang="en-US" sz="28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028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583739993"/>
              </p:ext>
            </p:extLst>
          </p:nvPr>
        </p:nvGraphicFramePr>
        <p:xfrm>
          <a:off x="1393371" y="2057399"/>
          <a:ext cx="9503229" cy="3559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614017" y="1449394"/>
            <a:ext cx="9421169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ar-SA" sz="28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فراوانی مادران فوت شده بر اساس محل ختم بارداری در سال 1400</a:t>
            </a:r>
            <a:endParaRPr lang="en-US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2495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54371708"/>
              </p:ext>
            </p:extLst>
          </p:nvPr>
        </p:nvGraphicFramePr>
        <p:xfrm>
          <a:off x="1447800" y="2503714"/>
          <a:ext cx="9829800" cy="3820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861456" y="1442729"/>
            <a:ext cx="9339943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fa-IR" sz="28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 به موالید تفکیک شده بر اساس روش خاتمه بارداری در سال 1400</a:t>
            </a:r>
            <a:endParaRPr lang="en-US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440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آلبوم عکس نی نی خوشگل و بانمک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آلبوم عکس نی نی خوشگل و بانمک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7"/>
            <a:ext cx="7543800" cy="672465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913914" y="2558143"/>
            <a:ext cx="3668486" cy="1317171"/>
          </a:xfrm>
        </p:spPr>
        <p:txBody>
          <a:bodyPr/>
          <a:lstStyle/>
          <a:p>
            <a:pPr marL="0" indent="0" algn="r" rtl="1">
              <a:buNone/>
            </a:pPr>
            <a:r>
              <a:rPr lang="fa-IR" dirty="0">
                <a:cs typeface="B Titr" panose="00000700000000000000" pitchFamily="2" charset="-78"/>
              </a:rPr>
              <a:t>با سپاس از توجه شما</a:t>
            </a:r>
            <a:endParaRPr lang="en-US" dirty="0"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6205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00000000-0008-0000-07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45401600"/>
              </p:ext>
            </p:extLst>
          </p:nvPr>
        </p:nvGraphicFramePr>
        <p:xfrm>
          <a:off x="597158" y="699796"/>
          <a:ext cx="10776857" cy="49968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15232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gradFill>
          <a:gsLst>
            <a:gs pos="34040">
              <a:schemeClr val="bg1"/>
            </a:gs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73232" y="917967"/>
          <a:ext cx="10334728" cy="3698126"/>
        </p:xfrm>
        <a:graphic>
          <a:graphicData uri="http://schemas.openxmlformats.org/drawingml/2006/table">
            <a:tbl>
              <a:tblPr rtl="1" firstRow="1" firstCol="1" lastRow="1" lastCol="1" bandRow="1" bandCol="1"/>
              <a:tblGrid>
                <a:gridCol w="1467713">
                  <a:extLst>
                    <a:ext uri="{9D8B030D-6E8A-4147-A177-3AD203B41FA5}">
                      <a16:colId xmlns:a16="http://schemas.microsoft.com/office/drawing/2014/main" val="1501195485"/>
                    </a:ext>
                  </a:extLst>
                </a:gridCol>
                <a:gridCol w="968713">
                  <a:extLst>
                    <a:ext uri="{9D8B030D-6E8A-4147-A177-3AD203B41FA5}">
                      <a16:colId xmlns:a16="http://schemas.microsoft.com/office/drawing/2014/main" val="3183335370"/>
                    </a:ext>
                  </a:extLst>
                </a:gridCol>
                <a:gridCol w="968713">
                  <a:extLst>
                    <a:ext uri="{9D8B030D-6E8A-4147-A177-3AD203B41FA5}">
                      <a16:colId xmlns:a16="http://schemas.microsoft.com/office/drawing/2014/main" val="4160232236"/>
                    </a:ext>
                  </a:extLst>
                </a:gridCol>
                <a:gridCol w="872048">
                  <a:extLst>
                    <a:ext uri="{9D8B030D-6E8A-4147-A177-3AD203B41FA5}">
                      <a16:colId xmlns:a16="http://schemas.microsoft.com/office/drawing/2014/main" val="3898504958"/>
                    </a:ext>
                  </a:extLst>
                </a:gridCol>
                <a:gridCol w="845593">
                  <a:extLst>
                    <a:ext uri="{9D8B030D-6E8A-4147-A177-3AD203B41FA5}">
                      <a16:colId xmlns:a16="http://schemas.microsoft.com/office/drawing/2014/main" val="1578150982"/>
                    </a:ext>
                  </a:extLst>
                </a:gridCol>
                <a:gridCol w="845593">
                  <a:extLst>
                    <a:ext uri="{9D8B030D-6E8A-4147-A177-3AD203B41FA5}">
                      <a16:colId xmlns:a16="http://schemas.microsoft.com/office/drawing/2014/main" val="992401785"/>
                    </a:ext>
                  </a:extLst>
                </a:gridCol>
                <a:gridCol w="845593">
                  <a:extLst>
                    <a:ext uri="{9D8B030D-6E8A-4147-A177-3AD203B41FA5}">
                      <a16:colId xmlns:a16="http://schemas.microsoft.com/office/drawing/2014/main" val="1171487311"/>
                    </a:ext>
                  </a:extLst>
                </a:gridCol>
                <a:gridCol w="845593">
                  <a:extLst>
                    <a:ext uri="{9D8B030D-6E8A-4147-A177-3AD203B41FA5}">
                      <a16:colId xmlns:a16="http://schemas.microsoft.com/office/drawing/2014/main" val="1561307986"/>
                    </a:ext>
                  </a:extLst>
                </a:gridCol>
                <a:gridCol w="845593">
                  <a:extLst>
                    <a:ext uri="{9D8B030D-6E8A-4147-A177-3AD203B41FA5}">
                      <a16:colId xmlns:a16="http://schemas.microsoft.com/office/drawing/2014/main" val="3963202659"/>
                    </a:ext>
                  </a:extLst>
                </a:gridCol>
                <a:gridCol w="914788">
                  <a:extLst>
                    <a:ext uri="{9D8B030D-6E8A-4147-A177-3AD203B41FA5}">
                      <a16:colId xmlns:a16="http://schemas.microsoft.com/office/drawing/2014/main" val="94071918"/>
                    </a:ext>
                  </a:extLst>
                </a:gridCol>
                <a:gridCol w="914788">
                  <a:extLst>
                    <a:ext uri="{9D8B030D-6E8A-4147-A177-3AD203B41FA5}">
                      <a16:colId xmlns:a16="http://schemas.microsoft.com/office/drawing/2014/main" val="3074621457"/>
                    </a:ext>
                  </a:extLst>
                </a:gridCol>
              </a:tblGrid>
              <a:tr h="395483">
                <a:tc row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علل مرگ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 96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DC3E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5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 97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18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سال98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D18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 99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97B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5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سال 1400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C8D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1476237"/>
                  </a:ext>
                </a:extLst>
              </a:tr>
              <a:tr h="4592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تعداد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درصد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تعداد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درصد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تعداد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درصد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تعداد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درصد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تعداد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درصد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7444651"/>
                  </a:ext>
                </a:extLst>
              </a:tr>
              <a:tr h="31908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خونريزي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22.2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14.3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22.2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6.25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5.5</a:t>
                      </a:r>
                      <a:endParaRPr lang="en-US" sz="1600" b="1" kern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25013"/>
                  </a:ext>
                </a:extLst>
              </a:tr>
              <a:tr h="29706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PIH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22.2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42.8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11.1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5.5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5357316"/>
                  </a:ext>
                </a:extLst>
              </a:tr>
              <a:tr h="30274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آمبولي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11.1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11.1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6.25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370762"/>
                  </a:ext>
                </a:extLst>
              </a:tr>
              <a:tr h="43205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عفونت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14.3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11.1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 0</a:t>
                      </a:r>
                    </a:p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8405399"/>
                  </a:ext>
                </a:extLst>
              </a:tr>
              <a:tr h="516975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بيماري زمينه اي</a:t>
                      </a: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 غیر کووید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4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44.4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28.5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33.3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3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18.75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5.5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06321"/>
                  </a:ext>
                </a:extLst>
              </a:tr>
              <a:tr h="3279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کووید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11.1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11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68.75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14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93.33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43828"/>
                  </a:ext>
                </a:extLst>
              </a:tr>
              <a:tr h="327971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نامشخص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914400" rtl="1" eaLnBrk="1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5.5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Mitra" panose="00000400000000000000" pitchFamily="2" charset="-78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997359"/>
                  </a:ext>
                </a:extLst>
              </a:tr>
              <a:tr h="286936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9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جمع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100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7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5D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100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9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0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100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16</a:t>
                      </a:r>
                      <a:endParaRPr lang="en-US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100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0957" marR="60957" marT="846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DB9C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18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FF4F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Mitra" panose="00000400000000000000" pitchFamily="2" charset="-78"/>
                        </a:rPr>
                        <a:t>100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4E9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0693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881510" y="206310"/>
            <a:ext cx="10318173" cy="523220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377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توزيع فراواني علل مرگ مادران در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د.ع.پ.</a:t>
            </a: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اصفهان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از </a:t>
            </a:r>
            <a:r>
              <a:rPr kumimoji="0" lang="ar-SA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سال</a:t>
            </a:r>
            <a:r>
              <a:rPr kumimoji="0" lang="fa-I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1400-1936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81510" y="4693251"/>
            <a:ext cx="10359735" cy="14096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just" defTabSz="914377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توضیحات موارد بیماری زمینه ای غیرکووید: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just" defTabSz="914377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سال 96: بیماری قلبی- آنمی سیکل سل- اختلالات کبدی- اختلال تنفسی                                 سال97: بیماری قلبی- تومور مخچه </a:t>
            </a:r>
          </a:p>
          <a:p>
            <a:pPr marL="0" marR="0" lvl="0" indent="0" algn="just" defTabSz="914377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سال 98: پانکراتیت- آنوریسم مغزی- آدنوکارسینوم با متاستاز به عضله قلب                             سال 99: بیماری قلبی- سیروز- بیماری خونی</a:t>
            </a:r>
          </a:p>
          <a:p>
            <a:pPr marL="0" marR="0" lvl="0" indent="0" algn="just" defTabSz="914377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سال 1400: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چسبندگی روده   </a:t>
            </a:r>
          </a:p>
          <a:p>
            <a:pPr marL="0" marR="0" lvl="0" indent="0" algn="just" defTabSz="914377" rtl="1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B Nazanin" panose="00000400000000000000" pitchFamily="2" charset="-78"/>
              </a:rPr>
              <a:t>                                                                                          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>
          <a:xfrm>
            <a:off x="3691053" y="6202442"/>
            <a:ext cx="4888093" cy="372656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 algn="r" rtl="1"/>
            <a:r>
              <a:rPr lang="fa-IR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سال 1401: خودکشی- بیماری قلبی 2 مورد-  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PIH</a:t>
            </a:r>
            <a:r>
              <a:rPr lang="fa-IR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2 مورد-</a:t>
            </a:r>
            <a:r>
              <a:rPr lang="en-US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CVT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89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4286" y="503141"/>
            <a:ext cx="7805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32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تعداد موارد مرگ مادر</a:t>
            </a:r>
            <a:r>
              <a:rPr kumimoji="0" lang="fa-IR" sz="32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در کشورسال 1400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2684565"/>
              </p:ext>
            </p:extLst>
          </p:nvPr>
        </p:nvGraphicFramePr>
        <p:xfrm>
          <a:off x="261257" y="959049"/>
          <a:ext cx="11691257" cy="5278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8543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70384" y="453118"/>
            <a:ext cx="10037619" cy="790575"/>
          </a:xfrm>
        </p:spPr>
        <p:txBody>
          <a:bodyPr>
            <a:noAutofit/>
          </a:bodyPr>
          <a:lstStyle/>
          <a:p>
            <a:pPr algn="ctr" rtl="1">
              <a:lnSpc>
                <a:spcPct val="150000"/>
              </a:lnSpc>
            </a:pPr>
            <a:r>
              <a:rPr lang="ar-SA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مادران در</a:t>
            </a:r>
            <a:r>
              <a:rPr lang="fa-IR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کشور و</a:t>
            </a:r>
            <a:r>
              <a:rPr lang="ar-SA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اصفهان</a:t>
            </a:r>
            <a:r>
              <a:rPr lang="fa-IR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(</a:t>
            </a:r>
            <a:r>
              <a:rPr lang="en-US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MMR</a:t>
            </a:r>
            <a:r>
              <a:rPr lang="fa-IR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)</a:t>
            </a:r>
            <a:r>
              <a:rPr lang="ar-SA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</a:t>
            </a:r>
            <a:r>
              <a:rPr lang="fa-IR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از سال 1400-1391 با احتساب موارد کووید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E7F7CD3-95DB-4179-BBDD-A0C5D28B20C8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24136220"/>
              </p:ext>
            </p:extLst>
          </p:nvPr>
        </p:nvGraphicFramePr>
        <p:xfrm>
          <a:off x="970384" y="1530156"/>
          <a:ext cx="10273003" cy="4777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8625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76897780"/>
              </p:ext>
            </p:extLst>
          </p:nvPr>
        </p:nvGraphicFramePr>
        <p:xfrm>
          <a:off x="1001485" y="2307771"/>
          <a:ext cx="10189029" cy="3973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687286" y="1098603"/>
            <a:ext cx="9285514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روند نسبت مرگ مادران در کشور بر اساس گزارشات نظام مراقبت مرگ مادر در طی سال های 1389 لغایت 1400 (بدون احتساب موارد مرگ ناشی از بیماری کووید-19)</a:t>
            </a:r>
            <a:endParaRPr lang="en-US" sz="2400" dirty="0">
              <a:solidFill>
                <a:schemeClr val="tx2"/>
              </a:solidFill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780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969833922"/>
              </p:ext>
            </p:extLst>
          </p:nvPr>
        </p:nvGraphicFramePr>
        <p:xfrm>
          <a:off x="1426028" y="2329541"/>
          <a:ext cx="9862457" cy="37446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600198" y="1081092"/>
            <a:ext cx="95141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مادران در کشور بر اساس گزارشات نظام مراقبت مرگ مادر</a:t>
            </a:r>
            <a:r>
              <a:rPr lang="fa-IR" sz="24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به تفکیک</a:t>
            </a:r>
            <a:r>
              <a:rPr lang="fa-IR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ده قطب آمایشی کشور در سال 1400</a:t>
            </a:r>
            <a:endParaRPr lang="en-US" sz="24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3354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569590993"/>
              </p:ext>
            </p:extLst>
          </p:nvPr>
        </p:nvGraphicFramePr>
        <p:xfrm>
          <a:off x="1284515" y="2074409"/>
          <a:ext cx="9688285" cy="4076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1502229" y="1215178"/>
            <a:ext cx="10134599" cy="882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ar-SA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درصد موارد مرگ ثبت شده مادران</a:t>
            </a:r>
            <a:r>
              <a:rPr lang="fa-IR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با احتساب موارد کوید 19</a:t>
            </a:r>
            <a:r>
              <a:rPr lang="ar-SA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به تفکیک  گروه بندی </a:t>
            </a:r>
            <a:r>
              <a:rPr lang="en-US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ICD- 10</a:t>
            </a:r>
            <a:r>
              <a:rPr lang="ar-SA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در طی سال </a:t>
            </a:r>
            <a:r>
              <a:rPr lang="fa-IR" sz="2400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1400-1398</a:t>
            </a:r>
            <a:endParaRPr lang="en-US" sz="20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0013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0965862"/>
              </p:ext>
            </p:extLst>
          </p:nvPr>
        </p:nvGraphicFramePr>
        <p:xfrm>
          <a:off x="1534886" y="2057400"/>
          <a:ext cx="8991600" cy="36467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2483144" y="1056306"/>
            <a:ext cx="77139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8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توزیع سنی موارد مرگ مادر از کل موارد مرگ در سال 1400</a:t>
            </a:r>
            <a:endParaRPr lang="en-US" sz="28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645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8683837"/>
              </p:ext>
            </p:extLst>
          </p:nvPr>
        </p:nvGraphicFramePr>
        <p:xfrm>
          <a:off x="1687287" y="2365176"/>
          <a:ext cx="8436427" cy="3719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534886" y="997412"/>
            <a:ext cx="1027611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8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نسبت مرگ مادران درصد هزار تولد زنده در  گروه سنی مختلف در سال 1400</a:t>
            </a:r>
            <a:endParaRPr lang="en-US" sz="280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700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419224867"/>
              </p:ext>
            </p:extLst>
          </p:nvPr>
        </p:nvGraphicFramePr>
        <p:xfrm>
          <a:off x="1905000" y="2068286"/>
          <a:ext cx="8654143" cy="37446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/>
          <p:nvPr/>
        </p:nvSpPr>
        <p:spPr>
          <a:xfrm>
            <a:off x="1208314" y="1202828"/>
            <a:ext cx="10003971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0" marR="0" algn="ctr" rtl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</a:pPr>
            <a:r>
              <a:rPr lang="fa-IR" sz="28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توزیع فراوانی تعداد بارداری مادران فوت شده از کل موارد مرگ مادر در سال 1400 </a:t>
            </a:r>
            <a:endParaRPr lang="en-US" sz="2400" dirty="0">
              <a:solidFill>
                <a:schemeClr val="tx2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090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1480</TotalTime>
  <Words>523</Words>
  <Application>Microsoft Office PowerPoint</Application>
  <PresentationFormat>Widescreen</PresentationFormat>
  <Paragraphs>153</Paragraphs>
  <Slides>16</Slides>
  <Notes>2</Notes>
  <HiddenSlides>2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Andalus</vt:lpstr>
      <vt:lpstr>Arial</vt:lpstr>
      <vt:lpstr>B Mitra</vt:lpstr>
      <vt:lpstr>B Nazanin</vt:lpstr>
      <vt:lpstr>B Titr</vt:lpstr>
      <vt:lpstr>Calibri</vt:lpstr>
      <vt:lpstr>Times New Roman</vt:lpstr>
      <vt:lpstr>1_Office Theme</vt:lpstr>
      <vt:lpstr>3_Office Theme</vt:lpstr>
      <vt:lpstr>PowerPoint Presentation</vt:lpstr>
      <vt:lpstr>PowerPoint Presentation</vt:lpstr>
      <vt:lpstr>نسبت مرگ مادران درکشور و اصفهان(MMR) از سال 1400-1391 با احتساب موارد کووید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rashin</dc:creator>
  <cp:lastModifiedBy>A.R.I</cp:lastModifiedBy>
  <cp:revision>215</cp:revision>
  <dcterms:created xsi:type="dcterms:W3CDTF">2021-09-22T09:18:11Z</dcterms:created>
  <dcterms:modified xsi:type="dcterms:W3CDTF">2022-12-10T08:41:33Z</dcterms:modified>
</cp:coreProperties>
</file>