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535A7-5402-449C-974A-2171E68C7D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A92B21-1165-423D-9D27-20E171B102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05E94A-1FF6-463D-8870-5F13492B1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05151-15DF-46AA-ABCD-431BC6B86EE9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2B4533-31A9-48BA-BE2B-6C6E365FD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4D9788-F6FF-456C-9B20-738A08F7D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DFD88-8B35-4E89-86B1-2D8D76423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15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0CF86-6302-44AB-8310-4D752BE76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E38265-BE8B-46F0-A671-F7922AE52C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B0009-2E04-4D3A-BD39-4841A8E7C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05151-15DF-46AA-ABCD-431BC6B86EE9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8748F0-409C-4F2D-9D37-FB5446ECD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71DB56-F428-4D07-8FAE-02FB22C70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DFD88-8B35-4E89-86B1-2D8D76423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814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90E716-9A5C-4447-B5EF-D97FB4BB05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87E909-F653-414C-83F3-B5870E9774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081752-7A81-4A9C-BFAC-443B92A18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05151-15DF-46AA-ABCD-431BC6B86EE9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DEC357-EBF9-4A90-A253-0C0EEE9DA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F5E3BA-2F6B-45F0-86E5-C114ABD59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DFD88-8B35-4E89-86B1-2D8D76423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652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886466-0F06-4FC8-993A-CD9CF5A6E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6B5B37-7D37-462D-9579-6EDCF38A6E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859F8C-37F3-4945-BC82-1B334B8A7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05151-15DF-46AA-ABCD-431BC6B86EE9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5D53B4-F2ED-4A02-A824-B2125CD16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2F187B-DBD8-4DEF-BE3B-5FD2844FE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DFD88-8B35-4E89-86B1-2D8D76423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364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5D9F4-B06E-467C-BC70-663F07B0F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D8DA4B-870B-46C6-BCDF-3A2D7DEEB2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2B24C-71D8-4D57-B806-BA7A598DA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05151-15DF-46AA-ABCD-431BC6B86EE9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A25929-8CD7-4165-AF48-6F49A83D6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32B52B-AE06-4B38-8176-503C32AB8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DFD88-8B35-4E89-86B1-2D8D76423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761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AE3428-DA91-412A-9C9B-62072F2BB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32DD75-C323-488D-9406-3C47D2F85D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8FF749-A990-4FE7-81B8-D2DBDB593E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F36AEA-22F6-4C23-857D-CBDA94AF6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05151-15DF-46AA-ABCD-431BC6B86EE9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57539-6C17-4A31-BA4C-24FE41E36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3D924-EAD7-41E7-86A3-F8AB8510D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DFD88-8B35-4E89-86B1-2D8D76423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66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D54A2-CD53-4192-8EAA-3958F7E1B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453BB0-B9ED-43D9-917B-A3CF2C09C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56B22C-7DD8-4C05-AEF6-4B23016F3C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F3A547-96C1-4CB7-9084-B1F943B78F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C00E6D-0B1B-4A2A-B61F-B73EDB426A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37C5D7-FA06-4B62-865F-A710D1717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05151-15DF-46AA-ABCD-431BC6B86EE9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A20887-5DAD-4B35-ADB6-A7E9D3146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A47FB9-0C03-4F33-B3E7-A37E6FDC8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DFD88-8B35-4E89-86B1-2D8D76423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242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3EAE5-2957-4767-A413-E63E64963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48DA0B-F82C-439A-809D-6C60F44B4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05151-15DF-46AA-ABCD-431BC6B86EE9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5DB38E-4087-4A25-A8D4-CCFC9E812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B30F58-4108-4311-8BD2-871CEB61A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DFD88-8B35-4E89-86B1-2D8D76423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90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5A1A1D-8B80-4599-A178-677D23F34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05151-15DF-46AA-ABCD-431BC6B86EE9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E2CF5D-E53F-41FC-9F2F-15D382EF7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FC364A-409F-4AFC-AC31-78E792E50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DFD88-8B35-4E89-86B1-2D8D76423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16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BB151-99A6-4BB7-88C8-0F7ACE911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02A270-D1FE-4713-B8A4-D8EE4287E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07234C-AA7F-488E-AD75-780A514043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791B24-FFFF-441F-A0D2-6E2832CBD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05151-15DF-46AA-ABCD-431BC6B86EE9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A0A48F-7A0F-4EE3-AE6C-C8360BC89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3170D8-41A8-492D-82E1-7F6DC3389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DFD88-8B35-4E89-86B1-2D8D76423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963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1ED035-F33A-4E3D-B261-C472B2BF7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25A0DA-17A1-43A1-B0CE-39AE06EE50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023093-D40C-45FA-9BDC-406F960436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5C96B4-97C2-407A-8D53-D3F67F9A5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05151-15DF-46AA-ABCD-431BC6B86EE9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AA86C4-BB25-4484-9363-F88CE40F2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C3710A-2EE9-4B0D-BE4E-DD96BBB2E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DFD88-8B35-4E89-86B1-2D8D76423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62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EC528D-76CD-42BB-83E9-B97220B45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EA214F-61AA-4EDC-8E80-20021F6CF7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6F1559-92F2-4EC6-89BF-BE75BCD999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05151-15DF-46AA-ABCD-431BC6B86EE9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6A6C04-A742-4A31-834A-79BFA683B4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DEBD5C-6F9B-4622-9326-DBDC1BB724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DFD88-8B35-4E89-86B1-2D8D76423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325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723C6-6FD3-498A-A1BE-98C1DBFADB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08CFE2-927D-4BF3-826C-F4F6D51F35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32359B-8384-4AE1-9ABF-5781ED25F8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23862"/>
            <a:ext cx="9144000" cy="601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807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88FBB-1645-4B63-AC78-C7D6F3CAE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40BBA7A-B849-4F24-83E6-A5316D4C9F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557" y="1230489"/>
            <a:ext cx="4346818" cy="4901318"/>
          </a:xfrm>
        </p:spPr>
      </p:pic>
    </p:spTree>
    <p:extLst>
      <p:ext uri="{BB962C8B-B14F-4D97-AF65-F5344CB8AC3E}">
        <p14:creationId xmlns:p14="http://schemas.microsoft.com/office/powerpoint/2010/main" val="48591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E04A1-0198-4BD7-98D3-105352153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8F31180-501C-48C3-BD4F-96BE705C01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534" y="1128889"/>
            <a:ext cx="3488266" cy="5048074"/>
          </a:xfrm>
        </p:spPr>
      </p:pic>
    </p:spTree>
    <p:extLst>
      <p:ext uri="{BB962C8B-B14F-4D97-AF65-F5344CB8AC3E}">
        <p14:creationId xmlns:p14="http://schemas.microsoft.com/office/powerpoint/2010/main" val="1054601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14398-390A-4D58-BAF2-C37FBF956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2AA1A09-9B73-4EFF-8749-6692FCC284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043" y="643467"/>
            <a:ext cx="4827157" cy="5262563"/>
          </a:xfrm>
        </p:spPr>
      </p:pic>
    </p:spTree>
    <p:extLst>
      <p:ext uri="{BB962C8B-B14F-4D97-AF65-F5344CB8AC3E}">
        <p14:creationId xmlns:p14="http://schemas.microsoft.com/office/powerpoint/2010/main" val="1161062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96C39-4913-433B-96BA-7D48C4FD8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5DD4984-E058-454D-AD2D-02FCD73554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844" y="1185333"/>
            <a:ext cx="3554554" cy="4754563"/>
          </a:xfrm>
        </p:spPr>
      </p:pic>
    </p:spTree>
    <p:extLst>
      <p:ext uri="{BB962C8B-B14F-4D97-AF65-F5344CB8AC3E}">
        <p14:creationId xmlns:p14="http://schemas.microsoft.com/office/powerpoint/2010/main" val="3623662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662C7-D70F-479F-A8F9-63545248D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49745-67A8-4EA9-9BF9-72D26821C7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1712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HASANPOOR</dc:creator>
  <cp:lastModifiedBy>HASANPOOR</cp:lastModifiedBy>
  <cp:revision>2</cp:revision>
  <dcterms:created xsi:type="dcterms:W3CDTF">2024-06-11T06:48:16Z</dcterms:created>
  <dcterms:modified xsi:type="dcterms:W3CDTF">2024-06-11T07:01:31Z</dcterms:modified>
</cp:coreProperties>
</file>